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2" r:id="rId5"/>
    <p:sldMasterId id="2147483684" r:id="rId6"/>
  </p:sldMasterIdLst>
  <p:notesMasterIdLst>
    <p:notesMasterId r:id="rId17"/>
  </p:notesMasterIdLst>
  <p:sldIdLst>
    <p:sldId id="258" r:id="rId7"/>
    <p:sldId id="256" r:id="rId8"/>
    <p:sldId id="264" r:id="rId9"/>
    <p:sldId id="273" r:id="rId10"/>
    <p:sldId id="269" r:id="rId11"/>
    <p:sldId id="267" r:id="rId12"/>
    <p:sldId id="268" r:id="rId13"/>
    <p:sldId id="270" r:id="rId14"/>
    <p:sldId id="271" r:id="rId15"/>
    <p:sldId id="272" r:id="rId16"/>
  </p:sldIdLst>
  <p:sldSz cx="12192000" cy="6858000"/>
  <p:notesSz cx="6669088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gne Elkrog Friis" initials="SEF" lastIdx="3" clrIdx="0">
    <p:extLst>
      <p:ext uri="{19B8F6BF-5375-455C-9EA6-DF929625EA0E}">
        <p15:presenceInfo xmlns:p15="http://schemas.microsoft.com/office/powerpoint/2012/main" userId="S::signeef@hjerteforeningen.dk::24e3ff6e-d832-4c4d-be8d-b9e9aeb056a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D5C3FB7-AABC-4D08-A9A9-BD4B1B43F0B9}">
  <a:tblStyle styleId="{1D5C3FB7-AABC-4D08-A9A9-BD4B1B43F0B9}" styleName="Hjerteforeninge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rgbClr val="AFB9C7"/>
          </a:solidFill>
        </a:fill>
      </a:tcStyle>
    </a:band1H>
    <a:band2H>
      <a:tcStyle>
        <a:tcBdr/>
        <a:fill>
          <a:solidFill>
            <a:srgbClr val="AFB9C7"/>
          </a:solidFill>
        </a:fill>
      </a:tcStyle>
    </a:band2H>
    <a:band1V>
      <a:tcStyle>
        <a:tcBdr/>
        <a:fill>
          <a:solidFill>
            <a:srgbClr val="AFB9C7"/>
          </a:solidFill>
        </a:fill>
      </a:tcStyle>
    </a:band1V>
    <a:band2V>
      <a:tcStyle>
        <a:tcBdr/>
        <a:fill>
          <a:solidFill>
            <a:srgbClr val="AFB9C7"/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127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5" autoAdjust="0"/>
    <p:restoredTop sz="58974" autoAdjust="0"/>
  </p:normalViewPr>
  <p:slideViewPr>
    <p:cSldViewPr snapToGrid="0">
      <p:cViewPr varScale="1">
        <p:scale>
          <a:sx n="95" d="100"/>
          <a:sy n="95" d="100"/>
        </p:scale>
        <p:origin x="26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rine Juhl Bang" userId="feca8ec3-e284-4ea0-bdc3-8b99d09744eb" providerId="ADAL" clId="{7BC6E9F0-83D8-44DB-BF73-FACABB2C6327}"/>
    <pc:docChg chg="modSld">
      <pc:chgData name="Cathrine Juhl Bang" userId="feca8ec3-e284-4ea0-bdc3-8b99d09744eb" providerId="ADAL" clId="{7BC6E9F0-83D8-44DB-BF73-FACABB2C6327}" dt="2020-09-15T07:13:00.215" v="11" actId="5793"/>
      <pc:docMkLst>
        <pc:docMk/>
      </pc:docMkLst>
      <pc:sldChg chg="modNotesTx">
        <pc:chgData name="Cathrine Juhl Bang" userId="feca8ec3-e284-4ea0-bdc3-8b99d09744eb" providerId="ADAL" clId="{7BC6E9F0-83D8-44DB-BF73-FACABB2C6327}" dt="2020-09-15T07:12:04.450" v="0" actId="6549"/>
        <pc:sldMkLst>
          <pc:docMk/>
          <pc:sldMk cId="601470318" sldId="256"/>
        </pc:sldMkLst>
      </pc:sldChg>
      <pc:sldChg chg="modNotesTx">
        <pc:chgData name="Cathrine Juhl Bang" userId="feca8ec3-e284-4ea0-bdc3-8b99d09744eb" providerId="ADAL" clId="{7BC6E9F0-83D8-44DB-BF73-FACABB2C6327}" dt="2020-09-15T07:12:10.641" v="1" actId="6549"/>
        <pc:sldMkLst>
          <pc:docMk/>
          <pc:sldMk cId="893848341" sldId="264"/>
        </pc:sldMkLst>
      </pc:sldChg>
      <pc:sldChg chg="modNotesTx">
        <pc:chgData name="Cathrine Juhl Bang" userId="feca8ec3-e284-4ea0-bdc3-8b99d09744eb" providerId="ADAL" clId="{7BC6E9F0-83D8-44DB-BF73-FACABB2C6327}" dt="2020-09-15T07:12:35.780" v="6" actId="5793"/>
        <pc:sldMkLst>
          <pc:docMk/>
          <pc:sldMk cId="1488381635" sldId="267"/>
        </pc:sldMkLst>
      </pc:sldChg>
      <pc:sldChg chg="modNotesTx">
        <pc:chgData name="Cathrine Juhl Bang" userId="feca8ec3-e284-4ea0-bdc3-8b99d09744eb" providerId="ADAL" clId="{7BC6E9F0-83D8-44DB-BF73-FACABB2C6327}" dt="2020-09-15T07:12:41.730" v="7" actId="20577"/>
        <pc:sldMkLst>
          <pc:docMk/>
          <pc:sldMk cId="3585201020" sldId="268"/>
        </pc:sldMkLst>
      </pc:sldChg>
      <pc:sldChg chg="modNotesTx">
        <pc:chgData name="Cathrine Juhl Bang" userId="feca8ec3-e284-4ea0-bdc3-8b99d09744eb" providerId="ADAL" clId="{7BC6E9F0-83D8-44DB-BF73-FACABB2C6327}" dt="2020-09-15T07:12:25.081" v="4" actId="6549"/>
        <pc:sldMkLst>
          <pc:docMk/>
          <pc:sldMk cId="1196739090" sldId="269"/>
        </pc:sldMkLst>
      </pc:sldChg>
      <pc:sldChg chg="modNotesTx">
        <pc:chgData name="Cathrine Juhl Bang" userId="feca8ec3-e284-4ea0-bdc3-8b99d09744eb" providerId="ADAL" clId="{7BC6E9F0-83D8-44DB-BF73-FACABB2C6327}" dt="2020-09-15T07:12:46.405" v="8" actId="6549"/>
        <pc:sldMkLst>
          <pc:docMk/>
          <pc:sldMk cId="2477455832" sldId="270"/>
        </pc:sldMkLst>
      </pc:sldChg>
      <pc:sldChg chg="modNotesTx">
        <pc:chgData name="Cathrine Juhl Bang" userId="feca8ec3-e284-4ea0-bdc3-8b99d09744eb" providerId="ADAL" clId="{7BC6E9F0-83D8-44DB-BF73-FACABB2C6327}" dt="2020-09-15T07:12:50.987" v="9" actId="6549"/>
        <pc:sldMkLst>
          <pc:docMk/>
          <pc:sldMk cId="3339340498" sldId="271"/>
        </pc:sldMkLst>
      </pc:sldChg>
      <pc:sldChg chg="modNotesTx">
        <pc:chgData name="Cathrine Juhl Bang" userId="feca8ec3-e284-4ea0-bdc3-8b99d09744eb" providerId="ADAL" clId="{7BC6E9F0-83D8-44DB-BF73-FACABB2C6327}" dt="2020-09-15T07:13:00.215" v="11" actId="5793"/>
        <pc:sldMkLst>
          <pc:docMk/>
          <pc:sldMk cId="3730448338" sldId="272"/>
        </pc:sldMkLst>
      </pc:sldChg>
      <pc:sldChg chg="modNotesTx">
        <pc:chgData name="Cathrine Juhl Bang" userId="feca8ec3-e284-4ea0-bdc3-8b99d09744eb" providerId="ADAL" clId="{7BC6E9F0-83D8-44DB-BF73-FACABB2C6327}" dt="2020-09-15T07:12:18.831" v="3" actId="5793"/>
        <pc:sldMkLst>
          <pc:docMk/>
          <pc:sldMk cId="2395845232" sldId="273"/>
        </pc:sldMkLst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CF2C29-6977-426B-B6BC-A7225E51C63C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C40C0568-E589-40B9-BF1F-F864C78950DC}">
      <dgm:prSet phldrT="[Tekst]"/>
      <dgm:spPr/>
      <dgm:t>
        <a:bodyPr/>
        <a:lstStyle/>
        <a:p>
          <a:r>
            <a:rPr lang="da-DK" dirty="0"/>
            <a:t>Udfordringer</a:t>
          </a:r>
        </a:p>
      </dgm:t>
    </dgm:pt>
    <dgm:pt modelId="{95B0EF3A-E088-40E7-AC36-356414F173B0}" type="parTrans" cxnId="{B52106EF-3B95-4552-876A-8214E206CD79}">
      <dgm:prSet/>
      <dgm:spPr/>
      <dgm:t>
        <a:bodyPr/>
        <a:lstStyle/>
        <a:p>
          <a:endParaRPr lang="da-DK"/>
        </a:p>
      </dgm:t>
    </dgm:pt>
    <dgm:pt modelId="{7E6AFC85-7F0B-42BA-ABE7-A6765BD04E60}" type="sibTrans" cxnId="{B52106EF-3B95-4552-876A-8214E206CD79}">
      <dgm:prSet/>
      <dgm:spPr/>
      <dgm:t>
        <a:bodyPr/>
        <a:lstStyle/>
        <a:p>
          <a:endParaRPr lang="da-DK"/>
        </a:p>
      </dgm:t>
    </dgm:pt>
    <dgm:pt modelId="{23FDAEAD-DF81-4978-879E-DA821A8B868C}">
      <dgm:prSet phldrT="[Tekst]"/>
      <dgm:spPr/>
      <dgm:t>
        <a:bodyPr/>
        <a:lstStyle/>
        <a:p>
          <a:r>
            <a:rPr lang="da-DK" dirty="0"/>
            <a:t>Erfaringer</a:t>
          </a:r>
        </a:p>
      </dgm:t>
    </dgm:pt>
    <dgm:pt modelId="{69363F1D-0B31-434A-8EFD-7F7FAB3FE75B}" type="parTrans" cxnId="{35E7FAA1-175A-48A1-A7D3-651A4642E0C7}">
      <dgm:prSet/>
      <dgm:spPr/>
      <dgm:t>
        <a:bodyPr/>
        <a:lstStyle/>
        <a:p>
          <a:endParaRPr lang="da-DK"/>
        </a:p>
      </dgm:t>
    </dgm:pt>
    <dgm:pt modelId="{B8855228-F068-4EDB-86EB-5C902E20C59F}" type="sibTrans" cxnId="{35E7FAA1-175A-48A1-A7D3-651A4642E0C7}">
      <dgm:prSet/>
      <dgm:spPr/>
      <dgm:t>
        <a:bodyPr/>
        <a:lstStyle/>
        <a:p>
          <a:endParaRPr lang="da-DK"/>
        </a:p>
      </dgm:t>
    </dgm:pt>
    <dgm:pt modelId="{DB6F3B36-6F4E-43FD-BC6A-DE76D37CC364}">
      <dgm:prSet/>
      <dgm:spPr/>
      <dgm:t>
        <a:bodyPr/>
        <a:lstStyle/>
        <a:p>
          <a:r>
            <a:rPr lang="da-DK" dirty="0"/>
            <a:t>Muligheder</a:t>
          </a:r>
        </a:p>
      </dgm:t>
    </dgm:pt>
    <dgm:pt modelId="{83C52077-56F7-419A-9BED-F9A23D7AA765}" type="parTrans" cxnId="{80C3FD4A-6B4C-4F90-B22B-EC30909CEA57}">
      <dgm:prSet/>
      <dgm:spPr/>
      <dgm:t>
        <a:bodyPr/>
        <a:lstStyle/>
        <a:p>
          <a:endParaRPr lang="da-DK"/>
        </a:p>
      </dgm:t>
    </dgm:pt>
    <dgm:pt modelId="{73CC1454-D96C-4EE5-B24F-83884D4789AC}" type="sibTrans" cxnId="{80C3FD4A-6B4C-4F90-B22B-EC30909CEA57}">
      <dgm:prSet/>
      <dgm:spPr/>
      <dgm:t>
        <a:bodyPr/>
        <a:lstStyle/>
        <a:p>
          <a:endParaRPr lang="da-DK"/>
        </a:p>
      </dgm:t>
    </dgm:pt>
    <dgm:pt modelId="{C8C92F0D-FF85-435A-87AF-1925387690F2}" type="pres">
      <dgm:prSet presAssocID="{CDCF2C29-6977-426B-B6BC-A7225E51C63C}" presName="arrowDiagram" presStyleCnt="0">
        <dgm:presLayoutVars>
          <dgm:chMax val="5"/>
          <dgm:dir/>
          <dgm:resizeHandles val="exact"/>
        </dgm:presLayoutVars>
      </dgm:prSet>
      <dgm:spPr/>
    </dgm:pt>
    <dgm:pt modelId="{77358E1D-B679-44B4-9103-74C14FF89537}" type="pres">
      <dgm:prSet presAssocID="{CDCF2C29-6977-426B-B6BC-A7225E51C63C}" presName="arrow" presStyleLbl="bgShp" presStyleIdx="0" presStyleCnt="1" custLinFactNeighborX="3611" custLinFactNeighborY="7111"/>
      <dgm:spPr/>
    </dgm:pt>
    <dgm:pt modelId="{2F67F332-2956-4108-B3FE-51D5EAAD9279}" type="pres">
      <dgm:prSet presAssocID="{CDCF2C29-6977-426B-B6BC-A7225E51C63C}" presName="arrowDiagram3" presStyleCnt="0"/>
      <dgm:spPr/>
    </dgm:pt>
    <dgm:pt modelId="{114A32E3-57D1-4821-817A-D7326B3A8E60}" type="pres">
      <dgm:prSet presAssocID="{C40C0568-E589-40B9-BF1F-F864C78950DC}" presName="bullet3a" presStyleLbl="node1" presStyleIdx="0" presStyleCnt="3"/>
      <dgm:spPr/>
    </dgm:pt>
    <dgm:pt modelId="{E26EA2BE-B057-4997-97F7-6384A91284AD}" type="pres">
      <dgm:prSet presAssocID="{C40C0568-E589-40B9-BF1F-F864C78950DC}" presName="textBox3a" presStyleLbl="revTx" presStyleIdx="0" presStyleCnt="3">
        <dgm:presLayoutVars>
          <dgm:bulletEnabled val="1"/>
        </dgm:presLayoutVars>
      </dgm:prSet>
      <dgm:spPr/>
    </dgm:pt>
    <dgm:pt modelId="{A42DA5C1-577F-4BC7-BEF8-1666993039EE}" type="pres">
      <dgm:prSet presAssocID="{23FDAEAD-DF81-4978-879E-DA821A8B868C}" presName="bullet3b" presStyleLbl="node1" presStyleIdx="1" presStyleCnt="3"/>
      <dgm:spPr/>
    </dgm:pt>
    <dgm:pt modelId="{F7151223-572B-480C-B869-D5C954E528EF}" type="pres">
      <dgm:prSet presAssocID="{23FDAEAD-DF81-4978-879E-DA821A8B868C}" presName="textBox3b" presStyleLbl="revTx" presStyleIdx="1" presStyleCnt="3">
        <dgm:presLayoutVars>
          <dgm:bulletEnabled val="1"/>
        </dgm:presLayoutVars>
      </dgm:prSet>
      <dgm:spPr/>
    </dgm:pt>
    <dgm:pt modelId="{D9ADBBB8-9BF6-4713-BF3B-64777ABCC914}" type="pres">
      <dgm:prSet presAssocID="{DB6F3B36-6F4E-43FD-BC6A-DE76D37CC364}" presName="bullet3c" presStyleLbl="node1" presStyleIdx="2" presStyleCnt="3"/>
      <dgm:spPr/>
    </dgm:pt>
    <dgm:pt modelId="{8298899E-287D-478D-BECD-6245D587050E}" type="pres">
      <dgm:prSet presAssocID="{DB6F3B36-6F4E-43FD-BC6A-DE76D37CC364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80C3FD4A-6B4C-4F90-B22B-EC30909CEA57}" srcId="{CDCF2C29-6977-426B-B6BC-A7225E51C63C}" destId="{DB6F3B36-6F4E-43FD-BC6A-DE76D37CC364}" srcOrd="2" destOrd="0" parTransId="{83C52077-56F7-419A-9BED-F9A23D7AA765}" sibTransId="{73CC1454-D96C-4EE5-B24F-83884D4789AC}"/>
    <dgm:cxn modelId="{737FF372-7387-48A4-85C1-06A2C300A781}" type="presOf" srcId="{C40C0568-E589-40B9-BF1F-F864C78950DC}" destId="{E26EA2BE-B057-4997-97F7-6384A91284AD}" srcOrd="0" destOrd="0" presId="urn:microsoft.com/office/officeart/2005/8/layout/arrow2"/>
    <dgm:cxn modelId="{22BB6F87-7276-4AB0-979C-05CC5D3925B3}" type="presOf" srcId="{CDCF2C29-6977-426B-B6BC-A7225E51C63C}" destId="{C8C92F0D-FF85-435A-87AF-1925387690F2}" srcOrd="0" destOrd="0" presId="urn:microsoft.com/office/officeart/2005/8/layout/arrow2"/>
    <dgm:cxn modelId="{35E7FAA1-175A-48A1-A7D3-651A4642E0C7}" srcId="{CDCF2C29-6977-426B-B6BC-A7225E51C63C}" destId="{23FDAEAD-DF81-4978-879E-DA821A8B868C}" srcOrd="1" destOrd="0" parTransId="{69363F1D-0B31-434A-8EFD-7F7FAB3FE75B}" sibTransId="{B8855228-F068-4EDB-86EB-5C902E20C59F}"/>
    <dgm:cxn modelId="{6FD1BCEC-3C22-43C4-8792-19D7059DFE39}" type="presOf" srcId="{DB6F3B36-6F4E-43FD-BC6A-DE76D37CC364}" destId="{8298899E-287D-478D-BECD-6245D587050E}" srcOrd="0" destOrd="0" presId="urn:microsoft.com/office/officeart/2005/8/layout/arrow2"/>
    <dgm:cxn modelId="{B52106EF-3B95-4552-876A-8214E206CD79}" srcId="{CDCF2C29-6977-426B-B6BC-A7225E51C63C}" destId="{C40C0568-E589-40B9-BF1F-F864C78950DC}" srcOrd="0" destOrd="0" parTransId="{95B0EF3A-E088-40E7-AC36-356414F173B0}" sibTransId="{7E6AFC85-7F0B-42BA-ABE7-A6765BD04E60}"/>
    <dgm:cxn modelId="{FD2B4EF0-A2EE-4F60-8A92-23BA57CB42AC}" type="presOf" srcId="{23FDAEAD-DF81-4978-879E-DA821A8B868C}" destId="{F7151223-572B-480C-B869-D5C954E528EF}" srcOrd="0" destOrd="0" presId="urn:microsoft.com/office/officeart/2005/8/layout/arrow2"/>
    <dgm:cxn modelId="{C3857B4E-44D0-42F6-BBE4-C4679D2F5788}" type="presParOf" srcId="{C8C92F0D-FF85-435A-87AF-1925387690F2}" destId="{77358E1D-B679-44B4-9103-74C14FF89537}" srcOrd="0" destOrd="0" presId="urn:microsoft.com/office/officeart/2005/8/layout/arrow2"/>
    <dgm:cxn modelId="{D7A0E7BA-A002-49F1-8421-90C73F19A304}" type="presParOf" srcId="{C8C92F0D-FF85-435A-87AF-1925387690F2}" destId="{2F67F332-2956-4108-B3FE-51D5EAAD9279}" srcOrd="1" destOrd="0" presId="urn:microsoft.com/office/officeart/2005/8/layout/arrow2"/>
    <dgm:cxn modelId="{F1013444-AA1E-4FEB-BE15-C3356238D5CB}" type="presParOf" srcId="{2F67F332-2956-4108-B3FE-51D5EAAD9279}" destId="{114A32E3-57D1-4821-817A-D7326B3A8E60}" srcOrd="0" destOrd="0" presId="urn:microsoft.com/office/officeart/2005/8/layout/arrow2"/>
    <dgm:cxn modelId="{139CA9BA-ADC2-4A2F-9859-208262DE3365}" type="presParOf" srcId="{2F67F332-2956-4108-B3FE-51D5EAAD9279}" destId="{E26EA2BE-B057-4997-97F7-6384A91284AD}" srcOrd="1" destOrd="0" presId="urn:microsoft.com/office/officeart/2005/8/layout/arrow2"/>
    <dgm:cxn modelId="{489E8960-DB65-4A18-B2E8-3E77B28F1463}" type="presParOf" srcId="{2F67F332-2956-4108-B3FE-51D5EAAD9279}" destId="{A42DA5C1-577F-4BC7-BEF8-1666993039EE}" srcOrd="2" destOrd="0" presId="urn:microsoft.com/office/officeart/2005/8/layout/arrow2"/>
    <dgm:cxn modelId="{B814848E-9491-447E-B1F5-092833E97D03}" type="presParOf" srcId="{2F67F332-2956-4108-B3FE-51D5EAAD9279}" destId="{F7151223-572B-480C-B869-D5C954E528EF}" srcOrd="3" destOrd="0" presId="urn:microsoft.com/office/officeart/2005/8/layout/arrow2"/>
    <dgm:cxn modelId="{3AFD36DC-B5BA-4C9C-8E52-649C02690246}" type="presParOf" srcId="{2F67F332-2956-4108-B3FE-51D5EAAD9279}" destId="{D9ADBBB8-9BF6-4713-BF3B-64777ABCC914}" srcOrd="4" destOrd="0" presId="urn:microsoft.com/office/officeart/2005/8/layout/arrow2"/>
    <dgm:cxn modelId="{87FB9725-C609-432D-A75D-24113AE01766}" type="presParOf" srcId="{2F67F332-2956-4108-B3FE-51D5EAAD9279}" destId="{8298899E-287D-478D-BECD-6245D587050E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4F15A5-A9E9-4D9A-9E77-F18446A098C1}" type="doc">
      <dgm:prSet loTypeId="urn:microsoft.com/office/officeart/2005/8/layout/cycle6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da-DK"/>
        </a:p>
      </dgm:t>
    </dgm:pt>
    <dgm:pt modelId="{F47B2CF5-AEFF-452E-A54F-54F017AA6461}">
      <dgm:prSet phldrT="[Tekst]"/>
      <dgm:spPr/>
      <dgm:t>
        <a:bodyPr/>
        <a:lstStyle/>
        <a:p>
          <a:r>
            <a:rPr lang="da-DK" dirty="0"/>
            <a:t>Ældre befolkning</a:t>
          </a:r>
        </a:p>
      </dgm:t>
    </dgm:pt>
    <dgm:pt modelId="{382F02E1-6BDD-43B1-ADBF-811EA9792889}" type="parTrans" cxnId="{AC8AA732-CD1D-4C79-A9E9-33B98842BD71}">
      <dgm:prSet/>
      <dgm:spPr/>
      <dgm:t>
        <a:bodyPr/>
        <a:lstStyle/>
        <a:p>
          <a:endParaRPr lang="da-DK"/>
        </a:p>
      </dgm:t>
    </dgm:pt>
    <dgm:pt modelId="{4CCEC8B9-34DB-4955-BFC6-7FBC31542DF8}" type="sibTrans" cxnId="{AC8AA732-CD1D-4C79-A9E9-33B98842BD71}">
      <dgm:prSet/>
      <dgm:spPr/>
      <dgm:t>
        <a:bodyPr/>
        <a:lstStyle/>
        <a:p>
          <a:endParaRPr lang="da-DK"/>
        </a:p>
      </dgm:t>
    </dgm:pt>
    <dgm:pt modelId="{1F878245-8C7D-43A8-926C-3F3CB808343F}">
      <dgm:prSet phldrT="[Tekst]"/>
      <dgm:spPr/>
      <dgm:t>
        <a:bodyPr/>
        <a:lstStyle/>
        <a:p>
          <a:r>
            <a:rPr lang="da-DK" dirty="0"/>
            <a:t>Flere kronikere</a:t>
          </a:r>
        </a:p>
      </dgm:t>
    </dgm:pt>
    <dgm:pt modelId="{4C28C1FE-F9A1-463F-A03D-DC566F60AA3E}" type="parTrans" cxnId="{B3D813C6-D154-4C5A-ADD2-2F1456E4D892}">
      <dgm:prSet/>
      <dgm:spPr/>
      <dgm:t>
        <a:bodyPr/>
        <a:lstStyle/>
        <a:p>
          <a:endParaRPr lang="da-DK"/>
        </a:p>
      </dgm:t>
    </dgm:pt>
    <dgm:pt modelId="{9A96E7AD-3D3F-4A04-A160-10D884721C63}" type="sibTrans" cxnId="{B3D813C6-D154-4C5A-ADD2-2F1456E4D892}">
      <dgm:prSet/>
      <dgm:spPr/>
      <dgm:t>
        <a:bodyPr/>
        <a:lstStyle/>
        <a:p>
          <a:endParaRPr lang="da-DK"/>
        </a:p>
      </dgm:t>
    </dgm:pt>
    <dgm:pt modelId="{73B6E543-0D6C-40F3-9F83-EDD32A18F1FD}">
      <dgm:prSet phldrT="[Tekst]"/>
      <dgm:spPr/>
      <dgm:t>
        <a:bodyPr/>
        <a:lstStyle/>
        <a:p>
          <a:r>
            <a:rPr lang="da-DK" dirty="0"/>
            <a:t>Digital udfordring</a:t>
          </a:r>
        </a:p>
      </dgm:t>
    </dgm:pt>
    <dgm:pt modelId="{4115EE60-6F98-4F36-8E1E-BB6D3147436B}" type="parTrans" cxnId="{51CE4148-3D7C-4F45-A77C-F9147E18B288}">
      <dgm:prSet/>
      <dgm:spPr/>
      <dgm:t>
        <a:bodyPr/>
        <a:lstStyle/>
        <a:p>
          <a:endParaRPr lang="da-DK"/>
        </a:p>
      </dgm:t>
    </dgm:pt>
    <dgm:pt modelId="{89B913A7-6F23-475D-9315-F932B4F63BE7}" type="sibTrans" cxnId="{51CE4148-3D7C-4F45-A77C-F9147E18B288}">
      <dgm:prSet/>
      <dgm:spPr/>
      <dgm:t>
        <a:bodyPr/>
        <a:lstStyle/>
        <a:p>
          <a:endParaRPr lang="da-DK"/>
        </a:p>
      </dgm:t>
    </dgm:pt>
    <dgm:pt modelId="{9D327BA7-2AA8-4E1A-B698-214CD4C99A62}">
      <dgm:prSet phldrT="[Tekst]"/>
      <dgm:spPr/>
      <dgm:t>
        <a:bodyPr/>
        <a:lstStyle/>
        <a:p>
          <a:r>
            <a:rPr lang="da-DK" dirty="0"/>
            <a:t>Nye medicinske muligheder</a:t>
          </a:r>
        </a:p>
      </dgm:t>
    </dgm:pt>
    <dgm:pt modelId="{BE14F1DD-21E6-45C4-AB97-0ABCD1C3B095}" type="parTrans" cxnId="{1BDC8980-3614-4E59-A0EF-D9CB994D6028}">
      <dgm:prSet/>
      <dgm:spPr/>
      <dgm:t>
        <a:bodyPr/>
        <a:lstStyle/>
        <a:p>
          <a:endParaRPr lang="da-DK"/>
        </a:p>
      </dgm:t>
    </dgm:pt>
    <dgm:pt modelId="{589C794D-BE03-4956-92D7-B95B1725446F}" type="sibTrans" cxnId="{1BDC8980-3614-4E59-A0EF-D9CB994D6028}">
      <dgm:prSet/>
      <dgm:spPr/>
      <dgm:t>
        <a:bodyPr/>
        <a:lstStyle/>
        <a:p>
          <a:endParaRPr lang="da-DK"/>
        </a:p>
      </dgm:t>
    </dgm:pt>
    <dgm:pt modelId="{771BCE55-DCAB-4E7A-AA6D-9DB3F6F9F3FC}">
      <dgm:prSet phldrT="[Tekst]"/>
      <dgm:spPr/>
      <dgm:t>
        <a:bodyPr/>
        <a:lstStyle/>
        <a:p>
          <a:r>
            <a:rPr lang="da-DK" dirty="0"/>
            <a:t>Ny sundheds-forbruger</a:t>
          </a:r>
        </a:p>
      </dgm:t>
    </dgm:pt>
    <dgm:pt modelId="{5E95E809-8FD5-49FC-9764-C3ED01D7A7CD}" type="parTrans" cxnId="{C5358732-7D56-47A1-AEF6-EEDB9D65DF6C}">
      <dgm:prSet/>
      <dgm:spPr/>
      <dgm:t>
        <a:bodyPr/>
        <a:lstStyle/>
        <a:p>
          <a:endParaRPr lang="da-DK"/>
        </a:p>
      </dgm:t>
    </dgm:pt>
    <dgm:pt modelId="{CEB17629-7DBE-424B-8F7D-6F6EE78EC5A2}" type="sibTrans" cxnId="{C5358732-7D56-47A1-AEF6-EEDB9D65DF6C}">
      <dgm:prSet/>
      <dgm:spPr/>
      <dgm:t>
        <a:bodyPr/>
        <a:lstStyle/>
        <a:p>
          <a:endParaRPr lang="da-DK"/>
        </a:p>
      </dgm:t>
    </dgm:pt>
    <dgm:pt modelId="{18AF5D36-CBFC-410E-973F-6D8E4429E77D}" type="pres">
      <dgm:prSet presAssocID="{634F15A5-A9E9-4D9A-9E77-F18446A098C1}" presName="cycle" presStyleCnt="0">
        <dgm:presLayoutVars>
          <dgm:dir/>
          <dgm:resizeHandles val="exact"/>
        </dgm:presLayoutVars>
      </dgm:prSet>
      <dgm:spPr/>
    </dgm:pt>
    <dgm:pt modelId="{0BAEDCC3-F193-42DD-A368-C9315A54953F}" type="pres">
      <dgm:prSet presAssocID="{F47B2CF5-AEFF-452E-A54F-54F017AA6461}" presName="node" presStyleLbl="node1" presStyleIdx="0" presStyleCnt="5">
        <dgm:presLayoutVars>
          <dgm:bulletEnabled val="1"/>
        </dgm:presLayoutVars>
      </dgm:prSet>
      <dgm:spPr/>
    </dgm:pt>
    <dgm:pt modelId="{B5F5B739-1E9F-4F7B-B2BD-E1F49294193C}" type="pres">
      <dgm:prSet presAssocID="{F47B2CF5-AEFF-452E-A54F-54F017AA6461}" presName="spNode" presStyleCnt="0"/>
      <dgm:spPr/>
    </dgm:pt>
    <dgm:pt modelId="{B6726EB6-1293-4C71-98AE-1B7694CE4733}" type="pres">
      <dgm:prSet presAssocID="{4CCEC8B9-34DB-4955-BFC6-7FBC31542DF8}" presName="sibTrans" presStyleLbl="sibTrans1D1" presStyleIdx="0" presStyleCnt="5"/>
      <dgm:spPr/>
    </dgm:pt>
    <dgm:pt modelId="{33F749F5-C0AF-42BB-A650-81932A2A7E4E}" type="pres">
      <dgm:prSet presAssocID="{1F878245-8C7D-43A8-926C-3F3CB808343F}" presName="node" presStyleLbl="node1" presStyleIdx="1" presStyleCnt="5">
        <dgm:presLayoutVars>
          <dgm:bulletEnabled val="1"/>
        </dgm:presLayoutVars>
      </dgm:prSet>
      <dgm:spPr/>
    </dgm:pt>
    <dgm:pt modelId="{67F70757-B15C-4DF2-B7E7-47FB6CA95DAC}" type="pres">
      <dgm:prSet presAssocID="{1F878245-8C7D-43A8-926C-3F3CB808343F}" presName="spNode" presStyleCnt="0"/>
      <dgm:spPr/>
    </dgm:pt>
    <dgm:pt modelId="{156E711E-1983-4228-A92C-446D7A2F9C7B}" type="pres">
      <dgm:prSet presAssocID="{9A96E7AD-3D3F-4A04-A160-10D884721C63}" presName="sibTrans" presStyleLbl="sibTrans1D1" presStyleIdx="1" presStyleCnt="5"/>
      <dgm:spPr/>
    </dgm:pt>
    <dgm:pt modelId="{F6C5C8A2-948E-4D2B-998E-75CD253F2EE6}" type="pres">
      <dgm:prSet presAssocID="{73B6E543-0D6C-40F3-9F83-EDD32A18F1FD}" presName="node" presStyleLbl="node1" presStyleIdx="2" presStyleCnt="5">
        <dgm:presLayoutVars>
          <dgm:bulletEnabled val="1"/>
        </dgm:presLayoutVars>
      </dgm:prSet>
      <dgm:spPr/>
    </dgm:pt>
    <dgm:pt modelId="{5917D65A-FE0D-4E15-B87D-36FCB67783ED}" type="pres">
      <dgm:prSet presAssocID="{73B6E543-0D6C-40F3-9F83-EDD32A18F1FD}" presName="spNode" presStyleCnt="0"/>
      <dgm:spPr/>
    </dgm:pt>
    <dgm:pt modelId="{F84C1434-4D33-4867-AED3-2C0B94D14913}" type="pres">
      <dgm:prSet presAssocID="{89B913A7-6F23-475D-9315-F932B4F63BE7}" presName="sibTrans" presStyleLbl="sibTrans1D1" presStyleIdx="2" presStyleCnt="5"/>
      <dgm:spPr/>
    </dgm:pt>
    <dgm:pt modelId="{D99623E2-C244-4C52-9518-009008864770}" type="pres">
      <dgm:prSet presAssocID="{9D327BA7-2AA8-4E1A-B698-214CD4C99A62}" presName="node" presStyleLbl="node1" presStyleIdx="3" presStyleCnt="5">
        <dgm:presLayoutVars>
          <dgm:bulletEnabled val="1"/>
        </dgm:presLayoutVars>
      </dgm:prSet>
      <dgm:spPr/>
    </dgm:pt>
    <dgm:pt modelId="{14A6F21B-807F-451E-918C-F038356D4AA8}" type="pres">
      <dgm:prSet presAssocID="{9D327BA7-2AA8-4E1A-B698-214CD4C99A62}" presName="spNode" presStyleCnt="0"/>
      <dgm:spPr/>
    </dgm:pt>
    <dgm:pt modelId="{B6E89A71-4B32-4076-BD66-26A08D621827}" type="pres">
      <dgm:prSet presAssocID="{589C794D-BE03-4956-92D7-B95B1725446F}" presName="sibTrans" presStyleLbl="sibTrans1D1" presStyleIdx="3" presStyleCnt="5"/>
      <dgm:spPr/>
    </dgm:pt>
    <dgm:pt modelId="{1A3651D9-2F00-4E97-B30F-A329FDF3BED4}" type="pres">
      <dgm:prSet presAssocID="{771BCE55-DCAB-4E7A-AA6D-9DB3F6F9F3FC}" presName="node" presStyleLbl="node1" presStyleIdx="4" presStyleCnt="5">
        <dgm:presLayoutVars>
          <dgm:bulletEnabled val="1"/>
        </dgm:presLayoutVars>
      </dgm:prSet>
      <dgm:spPr/>
    </dgm:pt>
    <dgm:pt modelId="{AEEAB6A4-164C-461A-BF9C-3DBAB046D0AB}" type="pres">
      <dgm:prSet presAssocID="{771BCE55-DCAB-4E7A-AA6D-9DB3F6F9F3FC}" presName="spNode" presStyleCnt="0"/>
      <dgm:spPr/>
    </dgm:pt>
    <dgm:pt modelId="{7629E1AF-3FB1-4354-8C48-4AD9BFB456C7}" type="pres">
      <dgm:prSet presAssocID="{CEB17629-7DBE-424B-8F7D-6F6EE78EC5A2}" presName="sibTrans" presStyleLbl="sibTrans1D1" presStyleIdx="4" presStyleCnt="5"/>
      <dgm:spPr/>
    </dgm:pt>
  </dgm:ptLst>
  <dgm:cxnLst>
    <dgm:cxn modelId="{83E44E08-28EF-41EA-95D4-ED90610A74A7}" type="presOf" srcId="{771BCE55-DCAB-4E7A-AA6D-9DB3F6F9F3FC}" destId="{1A3651D9-2F00-4E97-B30F-A329FDF3BED4}" srcOrd="0" destOrd="0" presId="urn:microsoft.com/office/officeart/2005/8/layout/cycle6"/>
    <dgm:cxn modelId="{CBB9360B-8E6C-4B50-AFE5-4C0C6C7FCE23}" type="presOf" srcId="{634F15A5-A9E9-4D9A-9E77-F18446A098C1}" destId="{18AF5D36-CBFC-410E-973F-6D8E4429E77D}" srcOrd="0" destOrd="0" presId="urn:microsoft.com/office/officeart/2005/8/layout/cycle6"/>
    <dgm:cxn modelId="{09F0A210-2D1E-4501-98B1-9A1D8C9E71EC}" type="presOf" srcId="{1F878245-8C7D-43A8-926C-3F3CB808343F}" destId="{33F749F5-C0AF-42BB-A650-81932A2A7E4E}" srcOrd="0" destOrd="0" presId="urn:microsoft.com/office/officeart/2005/8/layout/cycle6"/>
    <dgm:cxn modelId="{A857041B-CD6A-4578-BFB4-599CEACD7902}" type="presOf" srcId="{CEB17629-7DBE-424B-8F7D-6F6EE78EC5A2}" destId="{7629E1AF-3FB1-4354-8C48-4AD9BFB456C7}" srcOrd="0" destOrd="0" presId="urn:microsoft.com/office/officeart/2005/8/layout/cycle6"/>
    <dgm:cxn modelId="{C5358732-7D56-47A1-AEF6-EEDB9D65DF6C}" srcId="{634F15A5-A9E9-4D9A-9E77-F18446A098C1}" destId="{771BCE55-DCAB-4E7A-AA6D-9DB3F6F9F3FC}" srcOrd="4" destOrd="0" parTransId="{5E95E809-8FD5-49FC-9764-C3ED01D7A7CD}" sibTransId="{CEB17629-7DBE-424B-8F7D-6F6EE78EC5A2}"/>
    <dgm:cxn modelId="{AC8AA732-CD1D-4C79-A9E9-33B98842BD71}" srcId="{634F15A5-A9E9-4D9A-9E77-F18446A098C1}" destId="{F47B2CF5-AEFF-452E-A54F-54F017AA6461}" srcOrd="0" destOrd="0" parTransId="{382F02E1-6BDD-43B1-ADBF-811EA9792889}" sibTransId="{4CCEC8B9-34DB-4955-BFC6-7FBC31542DF8}"/>
    <dgm:cxn modelId="{121E5B40-2470-44AB-B040-B8F540815239}" type="presOf" srcId="{589C794D-BE03-4956-92D7-B95B1725446F}" destId="{B6E89A71-4B32-4076-BD66-26A08D621827}" srcOrd="0" destOrd="0" presId="urn:microsoft.com/office/officeart/2005/8/layout/cycle6"/>
    <dgm:cxn modelId="{51CE4148-3D7C-4F45-A77C-F9147E18B288}" srcId="{634F15A5-A9E9-4D9A-9E77-F18446A098C1}" destId="{73B6E543-0D6C-40F3-9F83-EDD32A18F1FD}" srcOrd="2" destOrd="0" parTransId="{4115EE60-6F98-4F36-8E1E-BB6D3147436B}" sibTransId="{89B913A7-6F23-475D-9315-F932B4F63BE7}"/>
    <dgm:cxn modelId="{1BDC8980-3614-4E59-A0EF-D9CB994D6028}" srcId="{634F15A5-A9E9-4D9A-9E77-F18446A098C1}" destId="{9D327BA7-2AA8-4E1A-B698-214CD4C99A62}" srcOrd="3" destOrd="0" parTransId="{BE14F1DD-21E6-45C4-AB97-0ABCD1C3B095}" sibTransId="{589C794D-BE03-4956-92D7-B95B1725446F}"/>
    <dgm:cxn modelId="{D5F64C8A-CF8C-4AF9-B8E3-0DA100069E46}" type="presOf" srcId="{9A96E7AD-3D3F-4A04-A160-10D884721C63}" destId="{156E711E-1983-4228-A92C-446D7A2F9C7B}" srcOrd="0" destOrd="0" presId="urn:microsoft.com/office/officeart/2005/8/layout/cycle6"/>
    <dgm:cxn modelId="{68E78399-9718-4323-962A-C59582E738B9}" type="presOf" srcId="{F47B2CF5-AEFF-452E-A54F-54F017AA6461}" destId="{0BAEDCC3-F193-42DD-A368-C9315A54953F}" srcOrd="0" destOrd="0" presId="urn:microsoft.com/office/officeart/2005/8/layout/cycle6"/>
    <dgm:cxn modelId="{749471A8-FFF1-46E8-907D-6C1FFB70AA70}" type="presOf" srcId="{4CCEC8B9-34DB-4955-BFC6-7FBC31542DF8}" destId="{B6726EB6-1293-4C71-98AE-1B7694CE4733}" srcOrd="0" destOrd="0" presId="urn:microsoft.com/office/officeart/2005/8/layout/cycle6"/>
    <dgm:cxn modelId="{6B6D5BB6-9D6A-4FCC-B93B-74DA4A086154}" type="presOf" srcId="{9D327BA7-2AA8-4E1A-B698-214CD4C99A62}" destId="{D99623E2-C244-4C52-9518-009008864770}" srcOrd="0" destOrd="0" presId="urn:microsoft.com/office/officeart/2005/8/layout/cycle6"/>
    <dgm:cxn modelId="{DDEB12C0-EF87-46A0-BFDB-DCE3EAC3A58E}" type="presOf" srcId="{89B913A7-6F23-475D-9315-F932B4F63BE7}" destId="{F84C1434-4D33-4867-AED3-2C0B94D14913}" srcOrd="0" destOrd="0" presId="urn:microsoft.com/office/officeart/2005/8/layout/cycle6"/>
    <dgm:cxn modelId="{B3D813C6-D154-4C5A-ADD2-2F1456E4D892}" srcId="{634F15A5-A9E9-4D9A-9E77-F18446A098C1}" destId="{1F878245-8C7D-43A8-926C-3F3CB808343F}" srcOrd="1" destOrd="0" parTransId="{4C28C1FE-F9A1-463F-A03D-DC566F60AA3E}" sibTransId="{9A96E7AD-3D3F-4A04-A160-10D884721C63}"/>
    <dgm:cxn modelId="{56968FF4-A559-4B63-AD35-A369730206B1}" type="presOf" srcId="{73B6E543-0D6C-40F3-9F83-EDD32A18F1FD}" destId="{F6C5C8A2-948E-4D2B-998E-75CD253F2EE6}" srcOrd="0" destOrd="0" presId="urn:microsoft.com/office/officeart/2005/8/layout/cycle6"/>
    <dgm:cxn modelId="{2C823F83-19F6-4E7C-A477-2AFF9C29EC86}" type="presParOf" srcId="{18AF5D36-CBFC-410E-973F-6D8E4429E77D}" destId="{0BAEDCC3-F193-42DD-A368-C9315A54953F}" srcOrd="0" destOrd="0" presId="urn:microsoft.com/office/officeart/2005/8/layout/cycle6"/>
    <dgm:cxn modelId="{DE97603E-164B-4331-95D5-210BDF063349}" type="presParOf" srcId="{18AF5D36-CBFC-410E-973F-6D8E4429E77D}" destId="{B5F5B739-1E9F-4F7B-B2BD-E1F49294193C}" srcOrd="1" destOrd="0" presId="urn:microsoft.com/office/officeart/2005/8/layout/cycle6"/>
    <dgm:cxn modelId="{55F6EF32-366E-4D92-8BBF-64012EA5064F}" type="presParOf" srcId="{18AF5D36-CBFC-410E-973F-6D8E4429E77D}" destId="{B6726EB6-1293-4C71-98AE-1B7694CE4733}" srcOrd="2" destOrd="0" presId="urn:microsoft.com/office/officeart/2005/8/layout/cycle6"/>
    <dgm:cxn modelId="{43F80776-B342-46DA-B349-27E5442EC732}" type="presParOf" srcId="{18AF5D36-CBFC-410E-973F-6D8E4429E77D}" destId="{33F749F5-C0AF-42BB-A650-81932A2A7E4E}" srcOrd="3" destOrd="0" presId="urn:microsoft.com/office/officeart/2005/8/layout/cycle6"/>
    <dgm:cxn modelId="{9C2A38F5-4842-4900-848F-FA7C7CC8DFD4}" type="presParOf" srcId="{18AF5D36-CBFC-410E-973F-6D8E4429E77D}" destId="{67F70757-B15C-4DF2-B7E7-47FB6CA95DAC}" srcOrd="4" destOrd="0" presId="urn:microsoft.com/office/officeart/2005/8/layout/cycle6"/>
    <dgm:cxn modelId="{B2054535-EA1A-4DCA-B3BE-8DB18AE4BF4A}" type="presParOf" srcId="{18AF5D36-CBFC-410E-973F-6D8E4429E77D}" destId="{156E711E-1983-4228-A92C-446D7A2F9C7B}" srcOrd="5" destOrd="0" presId="urn:microsoft.com/office/officeart/2005/8/layout/cycle6"/>
    <dgm:cxn modelId="{8AE0166A-D71F-457B-92D6-A1B409350D51}" type="presParOf" srcId="{18AF5D36-CBFC-410E-973F-6D8E4429E77D}" destId="{F6C5C8A2-948E-4D2B-998E-75CD253F2EE6}" srcOrd="6" destOrd="0" presId="urn:microsoft.com/office/officeart/2005/8/layout/cycle6"/>
    <dgm:cxn modelId="{515E9F10-3C36-4086-932F-A6DA72C561E6}" type="presParOf" srcId="{18AF5D36-CBFC-410E-973F-6D8E4429E77D}" destId="{5917D65A-FE0D-4E15-B87D-36FCB67783ED}" srcOrd="7" destOrd="0" presId="urn:microsoft.com/office/officeart/2005/8/layout/cycle6"/>
    <dgm:cxn modelId="{9E676B0F-6620-41A6-A266-0FD1EE6D2C69}" type="presParOf" srcId="{18AF5D36-CBFC-410E-973F-6D8E4429E77D}" destId="{F84C1434-4D33-4867-AED3-2C0B94D14913}" srcOrd="8" destOrd="0" presId="urn:microsoft.com/office/officeart/2005/8/layout/cycle6"/>
    <dgm:cxn modelId="{47CDB020-F782-4750-A5E0-5BCD08D9498B}" type="presParOf" srcId="{18AF5D36-CBFC-410E-973F-6D8E4429E77D}" destId="{D99623E2-C244-4C52-9518-009008864770}" srcOrd="9" destOrd="0" presId="urn:microsoft.com/office/officeart/2005/8/layout/cycle6"/>
    <dgm:cxn modelId="{2FD938CB-2B6A-4ADB-9055-4A8743C1B434}" type="presParOf" srcId="{18AF5D36-CBFC-410E-973F-6D8E4429E77D}" destId="{14A6F21B-807F-451E-918C-F038356D4AA8}" srcOrd="10" destOrd="0" presId="urn:microsoft.com/office/officeart/2005/8/layout/cycle6"/>
    <dgm:cxn modelId="{283AB075-DCA6-49BE-87EA-2CA38E2CC7C9}" type="presParOf" srcId="{18AF5D36-CBFC-410E-973F-6D8E4429E77D}" destId="{B6E89A71-4B32-4076-BD66-26A08D621827}" srcOrd="11" destOrd="0" presId="urn:microsoft.com/office/officeart/2005/8/layout/cycle6"/>
    <dgm:cxn modelId="{94A81C68-0929-4D21-B398-E679B869A90F}" type="presParOf" srcId="{18AF5D36-CBFC-410E-973F-6D8E4429E77D}" destId="{1A3651D9-2F00-4E97-B30F-A329FDF3BED4}" srcOrd="12" destOrd="0" presId="urn:microsoft.com/office/officeart/2005/8/layout/cycle6"/>
    <dgm:cxn modelId="{F326B3F2-DEE5-47D9-9F9A-B44DB2291E12}" type="presParOf" srcId="{18AF5D36-CBFC-410E-973F-6D8E4429E77D}" destId="{AEEAB6A4-164C-461A-BF9C-3DBAB046D0AB}" srcOrd="13" destOrd="0" presId="urn:microsoft.com/office/officeart/2005/8/layout/cycle6"/>
    <dgm:cxn modelId="{AFEB8501-189D-4699-8599-AE302079A28F}" type="presParOf" srcId="{18AF5D36-CBFC-410E-973F-6D8E4429E77D}" destId="{7629E1AF-3FB1-4354-8C48-4AD9BFB456C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846896-D7FA-4680-BA3B-EEBAB11404B5}" type="doc">
      <dgm:prSet loTypeId="urn:microsoft.com/office/officeart/2008/layout/TitlePictureLineup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9FEEC939-ABA3-4F80-8863-69DBC9533707}">
      <dgm:prSet phldrT="[Tekst]"/>
      <dgm:spPr/>
      <dgm:t>
        <a:bodyPr/>
        <a:lstStyle/>
        <a:p>
          <a:r>
            <a:rPr lang="da-DK" dirty="0"/>
            <a:t>Større krav</a:t>
          </a:r>
        </a:p>
      </dgm:t>
    </dgm:pt>
    <dgm:pt modelId="{47045102-594E-4395-B498-66DC607619D3}" type="parTrans" cxnId="{757207CE-780A-4A96-927F-2B9788C74D9A}">
      <dgm:prSet/>
      <dgm:spPr/>
      <dgm:t>
        <a:bodyPr/>
        <a:lstStyle/>
        <a:p>
          <a:endParaRPr lang="da-DK"/>
        </a:p>
      </dgm:t>
    </dgm:pt>
    <dgm:pt modelId="{F1F5FC80-E496-42FB-8017-6D40AB24116D}" type="sibTrans" cxnId="{757207CE-780A-4A96-927F-2B9788C74D9A}">
      <dgm:prSet/>
      <dgm:spPr/>
      <dgm:t>
        <a:bodyPr/>
        <a:lstStyle/>
        <a:p>
          <a:endParaRPr lang="da-DK"/>
        </a:p>
      </dgm:t>
    </dgm:pt>
    <dgm:pt modelId="{53BF2B84-0863-4A08-9B95-E874DBC2496E}">
      <dgm:prSet phldrT="[Tekst]"/>
      <dgm:spPr/>
      <dgm:t>
        <a:bodyPr/>
        <a:lstStyle/>
        <a:p>
          <a:endParaRPr lang="da-DK" dirty="0"/>
        </a:p>
        <a:p>
          <a:r>
            <a:rPr lang="da-DK" dirty="0"/>
            <a:t>Borgeren stiller andre og større krav til deres møde med </a:t>
          </a:r>
          <a:r>
            <a:rPr lang="da-DK" dirty="0" err="1"/>
            <a:t>sundheds-væsenet</a:t>
          </a:r>
          <a:endParaRPr lang="da-DK" dirty="0"/>
        </a:p>
      </dgm:t>
    </dgm:pt>
    <dgm:pt modelId="{552AAA6C-0974-48CF-9847-2112AB70DE81}" type="parTrans" cxnId="{B1960A97-A1D2-4B3D-ACD7-8507C9829F12}">
      <dgm:prSet/>
      <dgm:spPr/>
      <dgm:t>
        <a:bodyPr/>
        <a:lstStyle/>
        <a:p>
          <a:endParaRPr lang="da-DK"/>
        </a:p>
      </dgm:t>
    </dgm:pt>
    <dgm:pt modelId="{32413E26-A525-4324-9806-A428A0E47D41}" type="sibTrans" cxnId="{B1960A97-A1D2-4B3D-ACD7-8507C9829F12}">
      <dgm:prSet/>
      <dgm:spPr/>
      <dgm:t>
        <a:bodyPr/>
        <a:lstStyle/>
        <a:p>
          <a:endParaRPr lang="da-DK"/>
        </a:p>
      </dgm:t>
    </dgm:pt>
    <dgm:pt modelId="{B6090CE7-3A44-4DF2-8354-28E93A1ED2B4}">
      <dgm:prSet phldrT="[Tekst]"/>
      <dgm:spPr/>
      <dgm:t>
        <a:bodyPr/>
        <a:lstStyle/>
        <a:p>
          <a:r>
            <a:rPr lang="da-DK" dirty="0"/>
            <a:t>Dr. Google</a:t>
          </a:r>
        </a:p>
      </dgm:t>
    </dgm:pt>
    <dgm:pt modelId="{6374E39E-983A-4B7C-8D0C-A7F06623452C}" type="parTrans" cxnId="{AC05F338-B309-41D8-8751-7B18F8FF743E}">
      <dgm:prSet/>
      <dgm:spPr/>
      <dgm:t>
        <a:bodyPr/>
        <a:lstStyle/>
        <a:p>
          <a:endParaRPr lang="da-DK"/>
        </a:p>
      </dgm:t>
    </dgm:pt>
    <dgm:pt modelId="{704591A7-D212-46E9-B2C8-C655F7C0C375}" type="sibTrans" cxnId="{AC05F338-B309-41D8-8751-7B18F8FF743E}">
      <dgm:prSet/>
      <dgm:spPr/>
      <dgm:t>
        <a:bodyPr/>
        <a:lstStyle/>
        <a:p>
          <a:endParaRPr lang="da-DK"/>
        </a:p>
      </dgm:t>
    </dgm:pt>
    <dgm:pt modelId="{BB856CBE-D7B4-4D96-9F64-2683722318AB}">
      <dgm:prSet phldrT="[Tekst]"/>
      <dgm:spPr/>
      <dgm:t>
        <a:bodyPr/>
        <a:lstStyle/>
        <a:p>
          <a:pPr rtl="0"/>
          <a:r>
            <a:rPr lang="da-DK" dirty="0"/>
            <a:t>Dr. </a:t>
          </a:r>
          <a:r>
            <a:rPr lang="da-DK" dirty="0">
              <a:latin typeface="Arial" panose="020B0604020202020204"/>
            </a:rPr>
            <a:t>Hansen eller </a:t>
          </a:r>
        </a:p>
        <a:p>
          <a:r>
            <a:rPr lang="da-DK" dirty="0"/>
            <a:t>Dr. Google:</a:t>
          </a:r>
          <a:r>
            <a:rPr lang="da-DK" dirty="0">
              <a:latin typeface="Arial" panose="020B0604020202020204"/>
            </a:rPr>
            <a:t> </a:t>
          </a:r>
          <a:endParaRPr lang="da-DK" dirty="0"/>
        </a:p>
        <a:p>
          <a:r>
            <a:rPr lang="da-DK" dirty="0"/>
            <a:t>Hvem har vi tillid til?</a:t>
          </a:r>
        </a:p>
      </dgm:t>
    </dgm:pt>
    <dgm:pt modelId="{85B57BFC-85DB-4194-9467-47DD49DE674D}" type="parTrans" cxnId="{48406A59-E69F-42D8-8907-B83481B6CA66}">
      <dgm:prSet/>
      <dgm:spPr/>
      <dgm:t>
        <a:bodyPr/>
        <a:lstStyle/>
        <a:p>
          <a:endParaRPr lang="da-DK"/>
        </a:p>
      </dgm:t>
    </dgm:pt>
    <dgm:pt modelId="{3C94694D-D91B-461E-854C-C79B4DA2C66C}" type="sibTrans" cxnId="{48406A59-E69F-42D8-8907-B83481B6CA66}">
      <dgm:prSet/>
      <dgm:spPr/>
      <dgm:t>
        <a:bodyPr/>
        <a:lstStyle/>
        <a:p>
          <a:endParaRPr lang="da-DK"/>
        </a:p>
      </dgm:t>
    </dgm:pt>
    <dgm:pt modelId="{A5972646-1242-43EE-B763-4CD471372379}">
      <dgm:prSet phldrT="[Tekst]"/>
      <dgm:spPr/>
      <dgm:t>
        <a:bodyPr/>
        <a:lstStyle/>
        <a:p>
          <a:r>
            <a:rPr lang="da-DK" dirty="0"/>
            <a:t>Medspiller</a:t>
          </a:r>
        </a:p>
      </dgm:t>
    </dgm:pt>
    <dgm:pt modelId="{48779AB0-8807-4F10-AEA7-5D8AA5263088}" type="parTrans" cxnId="{DA8B9BF8-6B7D-4E34-9DA2-364C366501AC}">
      <dgm:prSet/>
      <dgm:spPr/>
      <dgm:t>
        <a:bodyPr/>
        <a:lstStyle/>
        <a:p>
          <a:endParaRPr lang="da-DK"/>
        </a:p>
      </dgm:t>
    </dgm:pt>
    <dgm:pt modelId="{D5F75373-0E7A-45C6-ABB4-A3571DE27672}" type="sibTrans" cxnId="{DA8B9BF8-6B7D-4E34-9DA2-364C366501AC}">
      <dgm:prSet/>
      <dgm:spPr/>
      <dgm:t>
        <a:bodyPr/>
        <a:lstStyle/>
        <a:p>
          <a:endParaRPr lang="da-DK"/>
        </a:p>
      </dgm:t>
    </dgm:pt>
    <dgm:pt modelId="{7A105051-0051-4EFD-AFE3-E9C45FA86AFA}">
      <dgm:prSet phldrT="[Tekst]"/>
      <dgm:spPr/>
      <dgm:t>
        <a:bodyPr/>
        <a:lstStyle/>
        <a:p>
          <a:pPr algn="ctr"/>
          <a:endParaRPr lang="da-DK" dirty="0"/>
        </a:p>
        <a:p>
          <a:pPr algn="ctr"/>
          <a:r>
            <a:rPr lang="da-DK"/>
            <a:t>Hvordan gør vi borgeren til medspiller og ikke modspiller?</a:t>
          </a:r>
          <a:endParaRPr lang="da-DK" dirty="0"/>
        </a:p>
      </dgm:t>
    </dgm:pt>
    <dgm:pt modelId="{30691545-3BB5-4D9C-9F61-09A17133468F}" type="parTrans" cxnId="{3D373A2F-AEAD-495B-BB0D-794453340C52}">
      <dgm:prSet/>
      <dgm:spPr/>
      <dgm:t>
        <a:bodyPr/>
        <a:lstStyle/>
        <a:p>
          <a:endParaRPr lang="da-DK"/>
        </a:p>
      </dgm:t>
    </dgm:pt>
    <dgm:pt modelId="{88629D5A-6A8B-4798-80D9-C7C83CD71DE4}" type="sibTrans" cxnId="{3D373A2F-AEAD-495B-BB0D-794453340C52}">
      <dgm:prSet/>
      <dgm:spPr/>
      <dgm:t>
        <a:bodyPr/>
        <a:lstStyle/>
        <a:p>
          <a:endParaRPr lang="da-DK"/>
        </a:p>
      </dgm:t>
    </dgm:pt>
    <dgm:pt modelId="{1A25EC48-B88A-43C7-8D0B-C68CAA1DFB8B}">
      <dgm:prSet/>
      <dgm:spPr/>
      <dgm:t>
        <a:bodyPr/>
        <a:lstStyle/>
        <a:p>
          <a:r>
            <a:rPr lang="da-DK" dirty="0"/>
            <a:t>Data</a:t>
          </a:r>
        </a:p>
      </dgm:t>
    </dgm:pt>
    <dgm:pt modelId="{37EEA7F7-2DFE-4BD4-BEDF-79BB065C6136}" type="parTrans" cxnId="{4A1F982D-990B-4182-89ED-61D21C9E6CB7}">
      <dgm:prSet/>
      <dgm:spPr/>
      <dgm:t>
        <a:bodyPr/>
        <a:lstStyle/>
        <a:p>
          <a:endParaRPr lang="da-DK"/>
        </a:p>
      </dgm:t>
    </dgm:pt>
    <dgm:pt modelId="{32B5CD12-F64C-410B-BDC2-2AD7BF4FCF42}" type="sibTrans" cxnId="{4A1F982D-990B-4182-89ED-61D21C9E6CB7}">
      <dgm:prSet/>
      <dgm:spPr/>
      <dgm:t>
        <a:bodyPr/>
        <a:lstStyle/>
        <a:p>
          <a:endParaRPr lang="da-DK"/>
        </a:p>
      </dgm:t>
    </dgm:pt>
    <dgm:pt modelId="{8D5BC433-B73A-464E-BE51-0F21DEF93F48}">
      <dgm:prSet/>
      <dgm:spPr/>
      <dgm:t>
        <a:bodyPr/>
        <a:lstStyle/>
        <a:p>
          <a:r>
            <a:rPr lang="da-DK" dirty="0"/>
            <a:t>Løfte alle</a:t>
          </a:r>
        </a:p>
      </dgm:t>
    </dgm:pt>
    <dgm:pt modelId="{5164C7E2-7FE3-4AC4-B22B-B4359445AA99}" type="parTrans" cxnId="{3ADE9C79-34E1-460A-B933-4686FD237C95}">
      <dgm:prSet/>
      <dgm:spPr/>
      <dgm:t>
        <a:bodyPr/>
        <a:lstStyle/>
        <a:p>
          <a:endParaRPr lang="da-DK"/>
        </a:p>
      </dgm:t>
    </dgm:pt>
    <dgm:pt modelId="{BD2812EE-B00E-4DE9-80CA-8B61E638ACA8}" type="sibTrans" cxnId="{3ADE9C79-34E1-460A-B933-4686FD237C95}">
      <dgm:prSet/>
      <dgm:spPr/>
      <dgm:t>
        <a:bodyPr/>
        <a:lstStyle/>
        <a:p>
          <a:endParaRPr lang="da-DK"/>
        </a:p>
      </dgm:t>
    </dgm:pt>
    <dgm:pt modelId="{5703B9A4-3ACD-4A83-8175-14035D44CDD7}">
      <dgm:prSet/>
      <dgm:spPr/>
      <dgm:t>
        <a:bodyPr/>
        <a:lstStyle/>
        <a:p>
          <a:endParaRPr lang="da-DK" dirty="0"/>
        </a:p>
        <a:p>
          <a:r>
            <a:rPr lang="da-DK" dirty="0"/>
            <a:t>Mere data giver udfordringer, men også store muligheder</a:t>
          </a:r>
        </a:p>
      </dgm:t>
    </dgm:pt>
    <dgm:pt modelId="{FB231486-C754-4BAD-8E8A-63D10745BD2F}" type="parTrans" cxnId="{388AB880-DDCF-4693-946E-7BB1002E9488}">
      <dgm:prSet/>
      <dgm:spPr/>
      <dgm:t>
        <a:bodyPr/>
        <a:lstStyle/>
        <a:p>
          <a:endParaRPr lang="da-DK"/>
        </a:p>
      </dgm:t>
    </dgm:pt>
    <dgm:pt modelId="{C480C4AE-EDE0-40FB-AB2C-9677C133E6F3}" type="sibTrans" cxnId="{388AB880-DDCF-4693-946E-7BB1002E9488}">
      <dgm:prSet/>
      <dgm:spPr/>
      <dgm:t>
        <a:bodyPr/>
        <a:lstStyle/>
        <a:p>
          <a:endParaRPr lang="da-DK"/>
        </a:p>
      </dgm:t>
    </dgm:pt>
    <dgm:pt modelId="{CD63FB7F-101C-4ED3-AA2E-DDE365E694A3}">
      <dgm:prSet/>
      <dgm:spPr/>
      <dgm:t>
        <a:bodyPr/>
        <a:lstStyle/>
        <a:p>
          <a:endParaRPr lang="da-DK" dirty="0"/>
        </a:p>
        <a:p>
          <a:r>
            <a:rPr lang="da-DK" dirty="0"/>
            <a:t>Hvordan sikrer vi, at udviklingen løfter bunden, frem for at tabe den? </a:t>
          </a:r>
        </a:p>
      </dgm:t>
    </dgm:pt>
    <dgm:pt modelId="{CD4B3685-9FC2-4759-AE64-BEF599379B15}" type="parTrans" cxnId="{887AAC17-40FD-4C65-8A44-F2A32B9670BE}">
      <dgm:prSet/>
      <dgm:spPr/>
      <dgm:t>
        <a:bodyPr/>
        <a:lstStyle/>
        <a:p>
          <a:endParaRPr lang="da-DK"/>
        </a:p>
      </dgm:t>
    </dgm:pt>
    <dgm:pt modelId="{B7B952AB-757E-4EC1-9734-D478A5175245}" type="sibTrans" cxnId="{887AAC17-40FD-4C65-8A44-F2A32B9670BE}">
      <dgm:prSet/>
      <dgm:spPr/>
      <dgm:t>
        <a:bodyPr/>
        <a:lstStyle/>
        <a:p>
          <a:endParaRPr lang="da-DK"/>
        </a:p>
      </dgm:t>
    </dgm:pt>
    <dgm:pt modelId="{C5F71C50-F1CA-4571-88B5-F223326D9212}" type="pres">
      <dgm:prSet presAssocID="{F5846896-D7FA-4680-BA3B-EEBAB11404B5}" presName="Name0" presStyleCnt="0">
        <dgm:presLayoutVars>
          <dgm:dir/>
        </dgm:presLayoutVars>
      </dgm:prSet>
      <dgm:spPr/>
    </dgm:pt>
    <dgm:pt modelId="{C4CAEBE7-C67F-47D9-A2AD-0BD050FAB07B}" type="pres">
      <dgm:prSet presAssocID="{9FEEC939-ABA3-4F80-8863-69DBC9533707}" presName="composite" presStyleCnt="0"/>
      <dgm:spPr/>
    </dgm:pt>
    <dgm:pt modelId="{050AE19C-0228-416F-8AD4-82436597528E}" type="pres">
      <dgm:prSet presAssocID="{9FEEC939-ABA3-4F80-8863-69DBC9533707}" presName="Accent" presStyleLbl="alignAcc1" presStyleIdx="0" presStyleCnt="5"/>
      <dgm:spPr/>
    </dgm:pt>
    <dgm:pt modelId="{BB55ED73-CFDE-46F5-B787-18EC3DAE24DE}" type="pres">
      <dgm:prSet presAssocID="{9FEEC939-ABA3-4F80-8863-69DBC9533707}" presName="Image" presStyleLbl="node1" presStyleIdx="0" presStyleCnt="5"/>
      <dgm:spPr>
        <a:blipFill>
          <a:blip xmlns:r="http://schemas.openxmlformats.org/officeDocument/2006/relationships" r:embed="rId1"/>
          <a:srcRect/>
          <a:stretch>
            <a:fillRect t="-5000" b="-5000"/>
          </a:stretch>
        </a:blipFill>
      </dgm:spPr>
    </dgm:pt>
    <dgm:pt modelId="{10E6C9E6-7A58-4AC9-84AA-C05E3A40FE0F}" type="pres">
      <dgm:prSet presAssocID="{9FEEC939-ABA3-4F80-8863-69DBC9533707}" presName="Child" presStyleLbl="revTx" presStyleIdx="0" presStyleCnt="5">
        <dgm:presLayoutVars>
          <dgm:bulletEnabled val="1"/>
        </dgm:presLayoutVars>
      </dgm:prSet>
      <dgm:spPr/>
    </dgm:pt>
    <dgm:pt modelId="{7F0B66CF-C52F-46DE-8F7D-DCD23DEF1F6F}" type="pres">
      <dgm:prSet presAssocID="{9FEEC939-ABA3-4F80-8863-69DBC9533707}" presName="Parent" presStyleLbl="alignNode1" presStyleIdx="0" presStyleCnt="5">
        <dgm:presLayoutVars>
          <dgm:bulletEnabled val="1"/>
        </dgm:presLayoutVars>
      </dgm:prSet>
      <dgm:spPr/>
    </dgm:pt>
    <dgm:pt modelId="{1D468AA0-2184-4444-9503-88E2EA44C2F0}" type="pres">
      <dgm:prSet presAssocID="{F1F5FC80-E496-42FB-8017-6D40AB24116D}" presName="sibTrans" presStyleCnt="0"/>
      <dgm:spPr/>
    </dgm:pt>
    <dgm:pt modelId="{55EC7F9A-DC9C-48E7-8FEA-AB57DA645D42}" type="pres">
      <dgm:prSet presAssocID="{B6090CE7-3A44-4DF2-8354-28E93A1ED2B4}" presName="composite" presStyleCnt="0"/>
      <dgm:spPr/>
    </dgm:pt>
    <dgm:pt modelId="{5D8B628A-DC3A-4EB3-9378-1FF00560A55A}" type="pres">
      <dgm:prSet presAssocID="{B6090CE7-3A44-4DF2-8354-28E93A1ED2B4}" presName="Accent" presStyleLbl="alignAcc1" presStyleIdx="1" presStyleCnt="5"/>
      <dgm:spPr/>
    </dgm:pt>
    <dgm:pt modelId="{4F22A73A-B38A-4FAE-BA2F-66754F016C99}" type="pres">
      <dgm:prSet presAssocID="{B6090CE7-3A44-4DF2-8354-28E93A1ED2B4}" presName="Image" presStyleLbl="node1" presStyleIdx="1" presStyleCnt="5"/>
      <dgm:spPr>
        <a:blipFill>
          <a:blip xmlns:r="http://schemas.openxmlformats.org/officeDocument/2006/relationships" r:embed="rId2"/>
          <a:srcRect/>
          <a:stretch>
            <a:fillRect t="-5000" b="-5000"/>
          </a:stretch>
        </a:blipFill>
      </dgm:spPr>
    </dgm:pt>
    <dgm:pt modelId="{10E1F11A-F453-4237-9331-9FA92A794939}" type="pres">
      <dgm:prSet presAssocID="{B6090CE7-3A44-4DF2-8354-28E93A1ED2B4}" presName="Child" presStyleLbl="revTx" presStyleIdx="1" presStyleCnt="5" custLinFactNeighborX="4629" custLinFactNeighborY="17723">
        <dgm:presLayoutVars>
          <dgm:bulletEnabled val="1"/>
        </dgm:presLayoutVars>
      </dgm:prSet>
      <dgm:spPr/>
    </dgm:pt>
    <dgm:pt modelId="{A7A1C73D-C2DA-46EA-A613-D79AC3A877A0}" type="pres">
      <dgm:prSet presAssocID="{B6090CE7-3A44-4DF2-8354-28E93A1ED2B4}" presName="Parent" presStyleLbl="alignNode1" presStyleIdx="1" presStyleCnt="5">
        <dgm:presLayoutVars>
          <dgm:bulletEnabled val="1"/>
        </dgm:presLayoutVars>
      </dgm:prSet>
      <dgm:spPr/>
    </dgm:pt>
    <dgm:pt modelId="{0DBE4DBD-BDC5-40A7-94A6-E66D48270FDB}" type="pres">
      <dgm:prSet presAssocID="{704591A7-D212-46E9-B2C8-C655F7C0C375}" presName="sibTrans" presStyleCnt="0"/>
      <dgm:spPr/>
    </dgm:pt>
    <dgm:pt modelId="{4C82B99A-F878-4F51-BD8D-AA8C3CD5E832}" type="pres">
      <dgm:prSet presAssocID="{A5972646-1242-43EE-B763-4CD471372379}" presName="composite" presStyleCnt="0"/>
      <dgm:spPr/>
    </dgm:pt>
    <dgm:pt modelId="{4B6C989E-4447-475C-A4D8-FF6D50CF6882}" type="pres">
      <dgm:prSet presAssocID="{A5972646-1242-43EE-B763-4CD471372379}" presName="Accent" presStyleLbl="alignAcc1" presStyleIdx="2" presStyleCnt="5"/>
      <dgm:spPr/>
    </dgm:pt>
    <dgm:pt modelId="{B6F2E8A8-41DD-4765-97D3-21487FC4CA16}" type="pres">
      <dgm:prSet presAssocID="{A5972646-1242-43EE-B763-4CD471372379}" presName="Image" presStyleLbl="node1" presStyleIdx="2" presStyleCnt="5"/>
      <dgm:spPr>
        <a:blipFill>
          <a:blip xmlns:r="http://schemas.openxmlformats.org/officeDocument/2006/relationships" r:embed="rId3"/>
          <a:srcRect/>
          <a:stretch>
            <a:fillRect t="-5000" b="-5000"/>
          </a:stretch>
        </a:blipFill>
      </dgm:spPr>
    </dgm:pt>
    <dgm:pt modelId="{3A8E3ED8-40E6-4D7E-92F3-6CBD00673E89}" type="pres">
      <dgm:prSet presAssocID="{A5972646-1242-43EE-B763-4CD471372379}" presName="Child" presStyleLbl="revTx" presStyleIdx="2" presStyleCnt="5">
        <dgm:presLayoutVars>
          <dgm:bulletEnabled val="1"/>
        </dgm:presLayoutVars>
      </dgm:prSet>
      <dgm:spPr/>
    </dgm:pt>
    <dgm:pt modelId="{3600CCFA-AA3F-4D67-8791-0C6E59983594}" type="pres">
      <dgm:prSet presAssocID="{A5972646-1242-43EE-B763-4CD471372379}" presName="Parent" presStyleLbl="alignNode1" presStyleIdx="2" presStyleCnt="5">
        <dgm:presLayoutVars>
          <dgm:bulletEnabled val="1"/>
        </dgm:presLayoutVars>
      </dgm:prSet>
      <dgm:spPr/>
    </dgm:pt>
    <dgm:pt modelId="{AD35E3A0-DC5E-411D-BABE-B1638C898612}" type="pres">
      <dgm:prSet presAssocID="{D5F75373-0E7A-45C6-ABB4-A3571DE27672}" presName="sibTrans" presStyleCnt="0"/>
      <dgm:spPr/>
    </dgm:pt>
    <dgm:pt modelId="{01C62DFE-8893-4019-9B89-2204B8363C19}" type="pres">
      <dgm:prSet presAssocID="{1A25EC48-B88A-43C7-8D0B-C68CAA1DFB8B}" presName="composite" presStyleCnt="0"/>
      <dgm:spPr/>
    </dgm:pt>
    <dgm:pt modelId="{84304242-B59F-4D92-9B7B-CF2799D60086}" type="pres">
      <dgm:prSet presAssocID="{1A25EC48-B88A-43C7-8D0B-C68CAA1DFB8B}" presName="Accent" presStyleLbl="alignAcc1" presStyleIdx="3" presStyleCnt="5"/>
      <dgm:spPr/>
    </dgm:pt>
    <dgm:pt modelId="{F31F7D11-5F6A-40DF-B82C-E995CF44BADE}" type="pres">
      <dgm:prSet presAssocID="{1A25EC48-B88A-43C7-8D0B-C68CAA1DFB8B}" presName="Image" presStyleLbl="node1" presStyleIdx="3" presStyleCnt="5"/>
      <dgm:spPr>
        <a:blipFill>
          <a:blip xmlns:r="http://schemas.openxmlformats.org/officeDocument/2006/relationships" r:embed="rId4"/>
          <a:srcRect/>
          <a:stretch>
            <a:fillRect t="-5000" b="-5000"/>
          </a:stretch>
        </a:blipFill>
      </dgm:spPr>
    </dgm:pt>
    <dgm:pt modelId="{AEEF598F-8D2B-4738-9D7F-8E423D22ACCA}" type="pres">
      <dgm:prSet presAssocID="{1A25EC48-B88A-43C7-8D0B-C68CAA1DFB8B}" presName="Child" presStyleLbl="revTx" presStyleIdx="3" presStyleCnt="5">
        <dgm:presLayoutVars>
          <dgm:bulletEnabled val="1"/>
        </dgm:presLayoutVars>
      </dgm:prSet>
      <dgm:spPr/>
    </dgm:pt>
    <dgm:pt modelId="{BFEA88F9-AF1C-4A09-82B8-1652FAD7162A}" type="pres">
      <dgm:prSet presAssocID="{1A25EC48-B88A-43C7-8D0B-C68CAA1DFB8B}" presName="Parent" presStyleLbl="alignNode1" presStyleIdx="3" presStyleCnt="5">
        <dgm:presLayoutVars>
          <dgm:bulletEnabled val="1"/>
        </dgm:presLayoutVars>
      </dgm:prSet>
      <dgm:spPr/>
    </dgm:pt>
    <dgm:pt modelId="{C7104C74-AE84-4313-B97C-78FA9BFF0743}" type="pres">
      <dgm:prSet presAssocID="{32B5CD12-F64C-410B-BDC2-2AD7BF4FCF42}" presName="sibTrans" presStyleCnt="0"/>
      <dgm:spPr/>
    </dgm:pt>
    <dgm:pt modelId="{6D509D75-353B-4257-84F1-428D80F356D0}" type="pres">
      <dgm:prSet presAssocID="{8D5BC433-B73A-464E-BE51-0F21DEF93F48}" presName="composite" presStyleCnt="0"/>
      <dgm:spPr/>
    </dgm:pt>
    <dgm:pt modelId="{FAFE4B14-8D70-4CF1-8313-3D36F840EC14}" type="pres">
      <dgm:prSet presAssocID="{8D5BC433-B73A-464E-BE51-0F21DEF93F48}" presName="Accent" presStyleLbl="alignAcc1" presStyleIdx="4" presStyleCnt="5"/>
      <dgm:spPr/>
    </dgm:pt>
    <dgm:pt modelId="{C1076A00-D2B9-49D0-942E-C18B291D2D35}" type="pres">
      <dgm:prSet presAssocID="{8D5BC433-B73A-464E-BE51-0F21DEF93F48}" presName="Image" presStyleLbl="node1" presStyleIdx="4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</dgm:spPr>
    </dgm:pt>
    <dgm:pt modelId="{FC1655F1-30A0-4C9B-9F24-62C97B18DC86}" type="pres">
      <dgm:prSet presAssocID="{8D5BC433-B73A-464E-BE51-0F21DEF93F48}" presName="Child" presStyleLbl="revTx" presStyleIdx="4" presStyleCnt="5">
        <dgm:presLayoutVars>
          <dgm:bulletEnabled val="1"/>
        </dgm:presLayoutVars>
      </dgm:prSet>
      <dgm:spPr/>
    </dgm:pt>
    <dgm:pt modelId="{F6B27CE9-BC7F-4D82-B1DD-EBF34269B23F}" type="pres">
      <dgm:prSet presAssocID="{8D5BC433-B73A-464E-BE51-0F21DEF93F48}" presName="Parent" presStyleLbl="alignNode1" presStyleIdx="4" presStyleCnt="5">
        <dgm:presLayoutVars>
          <dgm:bulletEnabled val="1"/>
        </dgm:presLayoutVars>
      </dgm:prSet>
      <dgm:spPr/>
    </dgm:pt>
  </dgm:ptLst>
  <dgm:cxnLst>
    <dgm:cxn modelId="{86262301-E95C-475F-ADF1-684407A7BAB7}" type="presOf" srcId="{5703B9A4-3ACD-4A83-8175-14035D44CDD7}" destId="{AEEF598F-8D2B-4738-9D7F-8E423D22ACCA}" srcOrd="0" destOrd="0" presId="urn:microsoft.com/office/officeart/2008/layout/TitlePictureLineup"/>
    <dgm:cxn modelId="{59620102-3239-464C-A48B-07F1C7C85044}" type="presOf" srcId="{BB856CBE-D7B4-4D96-9F64-2683722318AB}" destId="{10E1F11A-F453-4237-9331-9FA92A794939}" srcOrd="0" destOrd="0" presId="urn:microsoft.com/office/officeart/2008/layout/TitlePictureLineup"/>
    <dgm:cxn modelId="{D00FD30B-1D15-4CC7-9077-1868CFBA8972}" type="presOf" srcId="{8D5BC433-B73A-464E-BE51-0F21DEF93F48}" destId="{F6B27CE9-BC7F-4D82-B1DD-EBF34269B23F}" srcOrd="0" destOrd="0" presId="urn:microsoft.com/office/officeart/2008/layout/TitlePictureLineup"/>
    <dgm:cxn modelId="{887AAC17-40FD-4C65-8A44-F2A32B9670BE}" srcId="{8D5BC433-B73A-464E-BE51-0F21DEF93F48}" destId="{CD63FB7F-101C-4ED3-AA2E-DDE365E694A3}" srcOrd="0" destOrd="0" parTransId="{CD4B3685-9FC2-4759-AE64-BEF599379B15}" sibTransId="{B7B952AB-757E-4EC1-9734-D478A5175245}"/>
    <dgm:cxn modelId="{4A1F982D-990B-4182-89ED-61D21C9E6CB7}" srcId="{F5846896-D7FA-4680-BA3B-EEBAB11404B5}" destId="{1A25EC48-B88A-43C7-8D0B-C68CAA1DFB8B}" srcOrd="3" destOrd="0" parTransId="{37EEA7F7-2DFE-4BD4-BEDF-79BB065C6136}" sibTransId="{32B5CD12-F64C-410B-BDC2-2AD7BF4FCF42}"/>
    <dgm:cxn modelId="{3D373A2F-AEAD-495B-BB0D-794453340C52}" srcId="{A5972646-1242-43EE-B763-4CD471372379}" destId="{7A105051-0051-4EFD-AFE3-E9C45FA86AFA}" srcOrd="0" destOrd="0" parTransId="{30691545-3BB5-4D9C-9F61-09A17133468F}" sibTransId="{88629D5A-6A8B-4798-80D9-C7C83CD71DE4}"/>
    <dgm:cxn modelId="{AC05F338-B309-41D8-8751-7B18F8FF743E}" srcId="{F5846896-D7FA-4680-BA3B-EEBAB11404B5}" destId="{B6090CE7-3A44-4DF2-8354-28E93A1ED2B4}" srcOrd="1" destOrd="0" parTransId="{6374E39E-983A-4B7C-8D0C-A7F06623452C}" sibTransId="{704591A7-D212-46E9-B2C8-C655F7C0C375}"/>
    <dgm:cxn modelId="{48406A59-E69F-42D8-8907-B83481B6CA66}" srcId="{B6090CE7-3A44-4DF2-8354-28E93A1ED2B4}" destId="{BB856CBE-D7B4-4D96-9F64-2683722318AB}" srcOrd="0" destOrd="0" parTransId="{85B57BFC-85DB-4194-9467-47DD49DE674D}" sibTransId="{3C94694D-D91B-461E-854C-C79B4DA2C66C}"/>
    <dgm:cxn modelId="{3ADE9C79-34E1-460A-B933-4686FD237C95}" srcId="{F5846896-D7FA-4680-BA3B-EEBAB11404B5}" destId="{8D5BC433-B73A-464E-BE51-0F21DEF93F48}" srcOrd="4" destOrd="0" parTransId="{5164C7E2-7FE3-4AC4-B22B-B4359445AA99}" sibTransId="{BD2812EE-B00E-4DE9-80CA-8B61E638ACA8}"/>
    <dgm:cxn modelId="{A2685C7F-7D1D-448F-A8CB-318C74BD4D63}" type="presOf" srcId="{F5846896-D7FA-4680-BA3B-EEBAB11404B5}" destId="{C5F71C50-F1CA-4571-88B5-F223326D9212}" srcOrd="0" destOrd="0" presId="urn:microsoft.com/office/officeart/2008/layout/TitlePictureLineup"/>
    <dgm:cxn modelId="{388AB880-DDCF-4693-946E-7BB1002E9488}" srcId="{1A25EC48-B88A-43C7-8D0B-C68CAA1DFB8B}" destId="{5703B9A4-3ACD-4A83-8175-14035D44CDD7}" srcOrd="0" destOrd="0" parTransId="{FB231486-C754-4BAD-8E8A-63D10745BD2F}" sibTransId="{C480C4AE-EDE0-40FB-AB2C-9677C133E6F3}"/>
    <dgm:cxn modelId="{D1193896-8639-4A4B-9024-0F2349631A72}" type="presOf" srcId="{7A105051-0051-4EFD-AFE3-E9C45FA86AFA}" destId="{3A8E3ED8-40E6-4D7E-92F3-6CBD00673E89}" srcOrd="0" destOrd="0" presId="urn:microsoft.com/office/officeart/2008/layout/TitlePictureLineup"/>
    <dgm:cxn modelId="{B1960A97-A1D2-4B3D-ACD7-8507C9829F12}" srcId="{9FEEC939-ABA3-4F80-8863-69DBC9533707}" destId="{53BF2B84-0863-4A08-9B95-E874DBC2496E}" srcOrd="0" destOrd="0" parTransId="{552AAA6C-0974-48CF-9847-2112AB70DE81}" sibTransId="{32413E26-A525-4324-9806-A428A0E47D41}"/>
    <dgm:cxn modelId="{1512AFAD-5C13-464F-86BF-EA194F67B13F}" type="presOf" srcId="{CD63FB7F-101C-4ED3-AA2E-DDE365E694A3}" destId="{FC1655F1-30A0-4C9B-9F24-62C97B18DC86}" srcOrd="0" destOrd="0" presId="urn:microsoft.com/office/officeart/2008/layout/TitlePictureLineup"/>
    <dgm:cxn modelId="{43C2BBB6-13E7-4B52-85B2-E7130B49D706}" type="presOf" srcId="{A5972646-1242-43EE-B763-4CD471372379}" destId="{3600CCFA-AA3F-4D67-8791-0C6E59983594}" srcOrd="0" destOrd="0" presId="urn:microsoft.com/office/officeart/2008/layout/TitlePictureLineup"/>
    <dgm:cxn modelId="{7D6786BE-9619-4F57-AABD-31A8928A0088}" type="presOf" srcId="{53BF2B84-0863-4A08-9B95-E874DBC2496E}" destId="{10E6C9E6-7A58-4AC9-84AA-C05E3A40FE0F}" srcOrd="0" destOrd="0" presId="urn:microsoft.com/office/officeart/2008/layout/TitlePictureLineup"/>
    <dgm:cxn modelId="{757207CE-780A-4A96-927F-2B9788C74D9A}" srcId="{F5846896-D7FA-4680-BA3B-EEBAB11404B5}" destId="{9FEEC939-ABA3-4F80-8863-69DBC9533707}" srcOrd="0" destOrd="0" parTransId="{47045102-594E-4395-B498-66DC607619D3}" sibTransId="{F1F5FC80-E496-42FB-8017-6D40AB24116D}"/>
    <dgm:cxn modelId="{85EFF5D2-27BD-42AE-BF2F-A343A6E05A76}" type="presOf" srcId="{B6090CE7-3A44-4DF2-8354-28E93A1ED2B4}" destId="{A7A1C73D-C2DA-46EA-A613-D79AC3A877A0}" srcOrd="0" destOrd="0" presId="urn:microsoft.com/office/officeart/2008/layout/TitlePictureLineup"/>
    <dgm:cxn modelId="{2EFC0CF5-481B-47E2-81C1-BA787D3D100E}" type="presOf" srcId="{9FEEC939-ABA3-4F80-8863-69DBC9533707}" destId="{7F0B66CF-C52F-46DE-8F7D-DCD23DEF1F6F}" srcOrd="0" destOrd="0" presId="urn:microsoft.com/office/officeart/2008/layout/TitlePictureLineup"/>
    <dgm:cxn modelId="{DA8B9BF8-6B7D-4E34-9DA2-364C366501AC}" srcId="{F5846896-D7FA-4680-BA3B-EEBAB11404B5}" destId="{A5972646-1242-43EE-B763-4CD471372379}" srcOrd="2" destOrd="0" parTransId="{48779AB0-8807-4F10-AEA7-5D8AA5263088}" sibTransId="{D5F75373-0E7A-45C6-ABB4-A3571DE27672}"/>
    <dgm:cxn modelId="{B63A44FB-ED59-4DFD-99C2-3822EA169236}" type="presOf" srcId="{1A25EC48-B88A-43C7-8D0B-C68CAA1DFB8B}" destId="{BFEA88F9-AF1C-4A09-82B8-1652FAD7162A}" srcOrd="0" destOrd="0" presId="urn:microsoft.com/office/officeart/2008/layout/TitlePictureLineup"/>
    <dgm:cxn modelId="{C0BB3707-3AF4-4C95-A751-48D90AF0EC00}" type="presParOf" srcId="{C5F71C50-F1CA-4571-88B5-F223326D9212}" destId="{C4CAEBE7-C67F-47D9-A2AD-0BD050FAB07B}" srcOrd="0" destOrd="0" presId="urn:microsoft.com/office/officeart/2008/layout/TitlePictureLineup"/>
    <dgm:cxn modelId="{F1753CAD-4368-48AE-87E9-32E421E522B4}" type="presParOf" srcId="{C4CAEBE7-C67F-47D9-A2AD-0BD050FAB07B}" destId="{050AE19C-0228-416F-8AD4-82436597528E}" srcOrd="0" destOrd="0" presId="urn:microsoft.com/office/officeart/2008/layout/TitlePictureLineup"/>
    <dgm:cxn modelId="{10F1A67C-C679-4351-BDA9-B0800496413D}" type="presParOf" srcId="{C4CAEBE7-C67F-47D9-A2AD-0BD050FAB07B}" destId="{BB55ED73-CFDE-46F5-B787-18EC3DAE24DE}" srcOrd="1" destOrd="0" presId="urn:microsoft.com/office/officeart/2008/layout/TitlePictureLineup"/>
    <dgm:cxn modelId="{4CA3FA1B-F25D-4E49-9C5C-547AE8765563}" type="presParOf" srcId="{C4CAEBE7-C67F-47D9-A2AD-0BD050FAB07B}" destId="{10E6C9E6-7A58-4AC9-84AA-C05E3A40FE0F}" srcOrd="2" destOrd="0" presId="urn:microsoft.com/office/officeart/2008/layout/TitlePictureLineup"/>
    <dgm:cxn modelId="{88B15C6D-98CA-4F4B-8347-632AED13B197}" type="presParOf" srcId="{C4CAEBE7-C67F-47D9-A2AD-0BD050FAB07B}" destId="{7F0B66CF-C52F-46DE-8F7D-DCD23DEF1F6F}" srcOrd="3" destOrd="0" presId="urn:microsoft.com/office/officeart/2008/layout/TitlePictureLineup"/>
    <dgm:cxn modelId="{EAFBFD86-C0E0-4A0B-9F14-57586078C1ED}" type="presParOf" srcId="{C5F71C50-F1CA-4571-88B5-F223326D9212}" destId="{1D468AA0-2184-4444-9503-88E2EA44C2F0}" srcOrd="1" destOrd="0" presId="urn:microsoft.com/office/officeart/2008/layout/TitlePictureLineup"/>
    <dgm:cxn modelId="{CF4F3D20-B72A-4529-BA35-F15CB41721AA}" type="presParOf" srcId="{C5F71C50-F1CA-4571-88B5-F223326D9212}" destId="{55EC7F9A-DC9C-48E7-8FEA-AB57DA645D42}" srcOrd="2" destOrd="0" presId="urn:microsoft.com/office/officeart/2008/layout/TitlePictureLineup"/>
    <dgm:cxn modelId="{F80901B5-230B-48FF-95EC-17F60DC53271}" type="presParOf" srcId="{55EC7F9A-DC9C-48E7-8FEA-AB57DA645D42}" destId="{5D8B628A-DC3A-4EB3-9378-1FF00560A55A}" srcOrd="0" destOrd="0" presId="urn:microsoft.com/office/officeart/2008/layout/TitlePictureLineup"/>
    <dgm:cxn modelId="{53AC3740-14D9-4702-8B65-86128F955873}" type="presParOf" srcId="{55EC7F9A-DC9C-48E7-8FEA-AB57DA645D42}" destId="{4F22A73A-B38A-4FAE-BA2F-66754F016C99}" srcOrd="1" destOrd="0" presId="urn:microsoft.com/office/officeart/2008/layout/TitlePictureLineup"/>
    <dgm:cxn modelId="{59B6697C-1E5D-453D-9A26-A0EFDA8A2319}" type="presParOf" srcId="{55EC7F9A-DC9C-48E7-8FEA-AB57DA645D42}" destId="{10E1F11A-F453-4237-9331-9FA92A794939}" srcOrd="2" destOrd="0" presId="urn:microsoft.com/office/officeart/2008/layout/TitlePictureLineup"/>
    <dgm:cxn modelId="{EBB6FEDC-AA2E-47BD-9E7B-030D35B7A201}" type="presParOf" srcId="{55EC7F9A-DC9C-48E7-8FEA-AB57DA645D42}" destId="{A7A1C73D-C2DA-46EA-A613-D79AC3A877A0}" srcOrd="3" destOrd="0" presId="urn:microsoft.com/office/officeart/2008/layout/TitlePictureLineup"/>
    <dgm:cxn modelId="{F34E5A2E-3406-4EFB-9D73-3349B562B904}" type="presParOf" srcId="{C5F71C50-F1CA-4571-88B5-F223326D9212}" destId="{0DBE4DBD-BDC5-40A7-94A6-E66D48270FDB}" srcOrd="3" destOrd="0" presId="urn:microsoft.com/office/officeart/2008/layout/TitlePictureLineup"/>
    <dgm:cxn modelId="{BA042D4C-9D7F-4264-9997-F5D17E90A226}" type="presParOf" srcId="{C5F71C50-F1CA-4571-88B5-F223326D9212}" destId="{4C82B99A-F878-4F51-BD8D-AA8C3CD5E832}" srcOrd="4" destOrd="0" presId="urn:microsoft.com/office/officeart/2008/layout/TitlePictureLineup"/>
    <dgm:cxn modelId="{5ACB5567-54EF-4FFF-B477-3CFF944865EE}" type="presParOf" srcId="{4C82B99A-F878-4F51-BD8D-AA8C3CD5E832}" destId="{4B6C989E-4447-475C-A4D8-FF6D50CF6882}" srcOrd="0" destOrd="0" presId="urn:microsoft.com/office/officeart/2008/layout/TitlePictureLineup"/>
    <dgm:cxn modelId="{101BB319-9BBD-4ADE-9267-8C35A07585F2}" type="presParOf" srcId="{4C82B99A-F878-4F51-BD8D-AA8C3CD5E832}" destId="{B6F2E8A8-41DD-4765-97D3-21487FC4CA16}" srcOrd="1" destOrd="0" presId="urn:microsoft.com/office/officeart/2008/layout/TitlePictureLineup"/>
    <dgm:cxn modelId="{D3E3DA3A-7A73-444E-A9AE-168EB3B01FE0}" type="presParOf" srcId="{4C82B99A-F878-4F51-BD8D-AA8C3CD5E832}" destId="{3A8E3ED8-40E6-4D7E-92F3-6CBD00673E89}" srcOrd="2" destOrd="0" presId="urn:microsoft.com/office/officeart/2008/layout/TitlePictureLineup"/>
    <dgm:cxn modelId="{2F5ABC19-9E1E-4F7E-9B63-97BE46CB01AF}" type="presParOf" srcId="{4C82B99A-F878-4F51-BD8D-AA8C3CD5E832}" destId="{3600CCFA-AA3F-4D67-8791-0C6E59983594}" srcOrd="3" destOrd="0" presId="urn:microsoft.com/office/officeart/2008/layout/TitlePictureLineup"/>
    <dgm:cxn modelId="{B1435E70-7941-4C5E-B5EF-7E720EE9422F}" type="presParOf" srcId="{C5F71C50-F1CA-4571-88B5-F223326D9212}" destId="{AD35E3A0-DC5E-411D-BABE-B1638C898612}" srcOrd="5" destOrd="0" presId="urn:microsoft.com/office/officeart/2008/layout/TitlePictureLineup"/>
    <dgm:cxn modelId="{C1B9CEA4-A258-4D37-98BF-593A2A33C399}" type="presParOf" srcId="{C5F71C50-F1CA-4571-88B5-F223326D9212}" destId="{01C62DFE-8893-4019-9B89-2204B8363C19}" srcOrd="6" destOrd="0" presId="urn:microsoft.com/office/officeart/2008/layout/TitlePictureLineup"/>
    <dgm:cxn modelId="{5A6D4475-A112-4A86-B9E8-1876B014AF49}" type="presParOf" srcId="{01C62DFE-8893-4019-9B89-2204B8363C19}" destId="{84304242-B59F-4D92-9B7B-CF2799D60086}" srcOrd="0" destOrd="0" presId="urn:microsoft.com/office/officeart/2008/layout/TitlePictureLineup"/>
    <dgm:cxn modelId="{F5BD1A05-7A8E-4A89-9D9F-5C4D825900B6}" type="presParOf" srcId="{01C62DFE-8893-4019-9B89-2204B8363C19}" destId="{F31F7D11-5F6A-40DF-B82C-E995CF44BADE}" srcOrd="1" destOrd="0" presId="urn:microsoft.com/office/officeart/2008/layout/TitlePictureLineup"/>
    <dgm:cxn modelId="{DA968541-FBA4-41A1-A839-C41F2FA6C0F1}" type="presParOf" srcId="{01C62DFE-8893-4019-9B89-2204B8363C19}" destId="{AEEF598F-8D2B-4738-9D7F-8E423D22ACCA}" srcOrd="2" destOrd="0" presId="urn:microsoft.com/office/officeart/2008/layout/TitlePictureLineup"/>
    <dgm:cxn modelId="{937310AA-7D04-4C51-B3D9-B412E4E50FEB}" type="presParOf" srcId="{01C62DFE-8893-4019-9B89-2204B8363C19}" destId="{BFEA88F9-AF1C-4A09-82B8-1652FAD7162A}" srcOrd="3" destOrd="0" presId="urn:microsoft.com/office/officeart/2008/layout/TitlePictureLineup"/>
    <dgm:cxn modelId="{00F86BD9-9812-4262-8683-C208AEEAF836}" type="presParOf" srcId="{C5F71C50-F1CA-4571-88B5-F223326D9212}" destId="{C7104C74-AE84-4313-B97C-78FA9BFF0743}" srcOrd="7" destOrd="0" presId="urn:microsoft.com/office/officeart/2008/layout/TitlePictureLineup"/>
    <dgm:cxn modelId="{2CFFEF84-D6DE-41E3-BD50-AAA88277E029}" type="presParOf" srcId="{C5F71C50-F1CA-4571-88B5-F223326D9212}" destId="{6D509D75-353B-4257-84F1-428D80F356D0}" srcOrd="8" destOrd="0" presId="urn:microsoft.com/office/officeart/2008/layout/TitlePictureLineup"/>
    <dgm:cxn modelId="{63985013-1A7B-459A-B1DB-736AA791712F}" type="presParOf" srcId="{6D509D75-353B-4257-84F1-428D80F356D0}" destId="{FAFE4B14-8D70-4CF1-8313-3D36F840EC14}" srcOrd="0" destOrd="0" presId="urn:microsoft.com/office/officeart/2008/layout/TitlePictureLineup"/>
    <dgm:cxn modelId="{64BA731D-5149-4EC3-AB51-80E6ECCB3C56}" type="presParOf" srcId="{6D509D75-353B-4257-84F1-428D80F356D0}" destId="{C1076A00-D2B9-49D0-942E-C18B291D2D35}" srcOrd="1" destOrd="0" presId="urn:microsoft.com/office/officeart/2008/layout/TitlePictureLineup"/>
    <dgm:cxn modelId="{8E0226FB-49A2-4661-81A2-DACC2574DB44}" type="presParOf" srcId="{6D509D75-353B-4257-84F1-428D80F356D0}" destId="{FC1655F1-30A0-4C9B-9F24-62C97B18DC86}" srcOrd="2" destOrd="0" presId="urn:microsoft.com/office/officeart/2008/layout/TitlePictureLineup"/>
    <dgm:cxn modelId="{67E5F92F-FAA8-4BB8-B5BE-CB09E0296AE1}" type="presParOf" srcId="{6D509D75-353B-4257-84F1-428D80F356D0}" destId="{F6B27CE9-BC7F-4D82-B1DD-EBF34269B23F}" srcOrd="3" destOrd="0" presId="urn:microsoft.com/office/officeart/2008/layout/TitlePictureLineu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CC50B7-BB94-4740-B8C5-87331D64155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4BEA6015-F5B1-4457-A8FC-C08093B0ADED}">
      <dgm:prSet phldrT="[Tekst]"/>
      <dgm:spPr/>
      <dgm:t>
        <a:bodyPr/>
        <a:lstStyle/>
        <a:p>
          <a:r>
            <a:rPr lang="da-DK" dirty="0" err="1"/>
            <a:t>Sundheds-væsenet</a:t>
          </a:r>
          <a:endParaRPr lang="da-DK" dirty="0"/>
        </a:p>
      </dgm:t>
    </dgm:pt>
    <dgm:pt modelId="{DFB6493E-0A53-4D23-A8CA-78DE2B6EFE8E}" type="parTrans" cxnId="{5BA0FA96-396E-411D-A89B-A9AF45B060D2}">
      <dgm:prSet/>
      <dgm:spPr/>
      <dgm:t>
        <a:bodyPr/>
        <a:lstStyle/>
        <a:p>
          <a:endParaRPr lang="da-DK"/>
        </a:p>
      </dgm:t>
    </dgm:pt>
    <dgm:pt modelId="{AE023C84-1A69-4756-9C93-D2828084497C}" type="sibTrans" cxnId="{5BA0FA96-396E-411D-A89B-A9AF45B060D2}">
      <dgm:prSet/>
      <dgm:spPr/>
      <dgm:t>
        <a:bodyPr/>
        <a:lstStyle/>
        <a:p>
          <a:endParaRPr lang="da-DK"/>
        </a:p>
      </dgm:t>
    </dgm:pt>
    <dgm:pt modelId="{8FC237D6-60D0-4E05-AAA0-1B17670945CE}">
      <dgm:prSet phldrT="[Tekst]" phldr="1"/>
      <dgm:spPr/>
      <dgm:t>
        <a:bodyPr/>
        <a:lstStyle/>
        <a:p>
          <a:endParaRPr lang="da-DK"/>
        </a:p>
      </dgm:t>
    </dgm:pt>
    <dgm:pt modelId="{0C3395A0-1A57-4BE2-9458-706813E359B9}" type="parTrans" cxnId="{64F9C9B1-34EC-4176-ADA2-9BB5FB2D0007}">
      <dgm:prSet/>
      <dgm:spPr/>
      <dgm:t>
        <a:bodyPr/>
        <a:lstStyle/>
        <a:p>
          <a:endParaRPr lang="da-DK"/>
        </a:p>
      </dgm:t>
    </dgm:pt>
    <dgm:pt modelId="{7F4A2D28-C0EC-4E24-A91D-17DA879707B4}" type="sibTrans" cxnId="{64F9C9B1-34EC-4176-ADA2-9BB5FB2D0007}">
      <dgm:prSet/>
      <dgm:spPr/>
      <dgm:t>
        <a:bodyPr/>
        <a:lstStyle/>
        <a:p>
          <a:endParaRPr lang="da-DK"/>
        </a:p>
      </dgm:t>
    </dgm:pt>
    <dgm:pt modelId="{C25B148A-F9D4-4525-947F-08F27C3A9BB1}">
      <dgm:prSet phldrT="[Tekst]" phldr="1"/>
      <dgm:spPr/>
      <dgm:t>
        <a:bodyPr/>
        <a:lstStyle/>
        <a:p>
          <a:endParaRPr lang="da-DK"/>
        </a:p>
      </dgm:t>
    </dgm:pt>
    <dgm:pt modelId="{C217E5FE-769F-431A-AF62-13A423215B19}" type="parTrans" cxnId="{54078800-239B-4C68-865D-C6EF4619DE6F}">
      <dgm:prSet/>
      <dgm:spPr/>
      <dgm:t>
        <a:bodyPr/>
        <a:lstStyle/>
        <a:p>
          <a:endParaRPr lang="da-DK"/>
        </a:p>
      </dgm:t>
    </dgm:pt>
    <dgm:pt modelId="{5ADFB36B-3296-400B-B037-E9AB541D21A1}" type="sibTrans" cxnId="{54078800-239B-4C68-865D-C6EF4619DE6F}">
      <dgm:prSet/>
      <dgm:spPr/>
      <dgm:t>
        <a:bodyPr/>
        <a:lstStyle/>
        <a:p>
          <a:endParaRPr lang="da-DK"/>
        </a:p>
      </dgm:t>
    </dgm:pt>
    <dgm:pt modelId="{D51D53D8-7406-4CD4-B893-9E7332142300}">
      <dgm:prSet phldrT="[Tekst]" phldr="1"/>
      <dgm:spPr/>
      <dgm:t>
        <a:bodyPr/>
        <a:lstStyle/>
        <a:p>
          <a:endParaRPr lang="da-DK"/>
        </a:p>
      </dgm:t>
    </dgm:pt>
    <dgm:pt modelId="{539B5576-AA66-4AE2-8BC1-6D50A5BEFCED}" type="parTrans" cxnId="{85C554B9-7174-478B-9F23-FA0704C26462}">
      <dgm:prSet/>
      <dgm:spPr/>
      <dgm:t>
        <a:bodyPr/>
        <a:lstStyle/>
        <a:p>
          <a:endParaRPr lang="da-DK"/>
        </a:p>
      </dgm:t>
    </dgm:pt>
    <dgm:pt modelId="{D9FD2580-1EAE-4E7B-94D3-9A552A808274}" type="sibTrans" cxnId="{85C554B9-7174-478B-9F23-FA0704C26462}">
      <dgm:prSet/>
      <dgm:spPr/>
      <dgm:t>
        <a:bodyPr/>
        <a:lstStyle/>
        <a:p>
          <a:endParaRPr lang="da-DK"/>
        </a:p>
      </dgm:t>
    </dgm:pt>
    <dgm:pt modelId="{EF8B5B92-5834-4D3C-8DBD-13F628FA1543}">
      <dgm:prSet/>
      <dgm:spPr/>
      <dgm:t>
        <a:bodyPr/>
        <a:lstStyle/>
        <a:p>
          <a:endParaRPr lang="da-DK"/>
        </a:p>
      </dgm:t>
    </dgm:pt>
    <dgm:pt modelId="{8F155EC9-3835-4E5A-9EBB-03ED47FCDA04}" type="parTrans" cxnId="{47E30DE1-E823-4106-B049-A2E291F1DD9E}">
      <dgm:prSet/>
      <dgm:spPr/>
      <dgm:t>
        <a:bodyPr/>
        <a:lstStyle/>
        <a:p>
          <a:endParaRPr lang="da-DK"/>
        </a:p>
      </dgm:t>
    </dgm:pt>
    <dgm:pt modelId="{294284F5-174D-4611-AC28-42DFD0BD605D}" type="sibTrans" cxnId="{47E30DE1-E823-4106-B049-A2E291F1DD9E}">
      <dgm:prSet/>
      <dgm:spPr/>
      <dgm:t>
        <a:bodyPr/>
        <a:lstStyle/>
        <a:p>
          <a:endParaRPr lang="da-DK"/>
        </a:p>
      </dgm:t>
    </dgm:pt>
    <dgm:pt modelId="{FF00EDEA-EB35-4A02-BF5A-CCFFD8FAC5DF}">
      <dgm:prSet/>
      <dgm:spPr/>
      <dgm:t>
        <a:bodyPr/>
        <a:lstStyle/>
        <a:p>
          <a:r>
            <a:rPr lang="da-DK" dirty="0"/>
            <a:t>De ressourcestærke formår at navigere i et komplekst system</a:t>
          </a:r>
        </a:p>
      </dgm:t>
    </dgm:pt>
    <dgm:pt modelId="{28BB320A-752F-4F63-9083-C846E6B5AA51}" type="parTrans" cxnId="{171005BF-E493-46DB-BC84-CD40B326CF7A}">
      <dgm:prSet/>
      <dgm:spPr/>
      <dgm:t>
        <a:bodyPr/>
        <a:lstStyle/>
        <a:p>
          <a:endParaRPr lang="da-DK"/>
        </a:p>
      </dgm:t>
    </dgm:pt>
    <dgm:pt modelId="{714F2F88-AAD0-4552-942B-F2CA78323023}" type="sibTrans" cxnId="{171005BF-E493-46DB-BC84-CD40B326CF7A}">
      <dgm:prSet/>
      <dgm:spPr/>
      <dgm:t>
        <a:bodyPr/>
        <a:lstStyle/>
        <a:p>
          <a:endParaRPr lang="da-DK"/>
        </a:p>
      </dgm:t>
    </dgm:pt>
    <dgm:pt modelId="{9386A976-6A08-4BAE-B70C-422CF094DB63}">
      <dgm:prSet/>
      <dgm:spPr/>
      <dgm:t>
        <a:bodyPr/>
        <a:lstStyle/>
        <a:p>
          <a:r>
            <a:rPr lang="da-DK" dirty="0"/>
            <a:t>Systemets tid er vigtigere end patientens</a:t>
          </a:r>
        </a:p>
      </dgm:t>
    </dgm:pt>
    <dgm:pt modelId="{CC66C3EF-FEA9-41BA-9263-2E7996EC8038}" type="parTrans" cxnId="{AEA7D316-645E-48F2-8A26-BC35B9482AAA}">
      <dgm:prSet/>
      <dgm:spPr/>
      <dgm:t>
        <a:bodyPr/>
        <a:lstStyle/>
        <a:p>
          <a:endParaRPr lang="da-DK"/>
        </a:p>
      </dgm:t>
    </dgm:pt>
    <dgm:pt modelId="{CC864ABA-282D-4179-BA7A-FEC2E8BCB69A}" type="sibTrans" cxnId="{AEA7D316-645E-48F2-8A26-BC35B9482AAA}">
      <dgm:prSet/>
      <dgm:spPr/>
      <dgm:t>
        <a:bodyPr/>
        <a:lstStyle/>
        <a:p>
          <a:endParaRPr lang="da-DK"/>
        </a:p>
      </dgm:t>
    </dgm:pt>
    <dgm:pt modelId="{89459947-80A4-4F68-9EDC-757A11C80F95}">
      <dgm:prSet/>
      <dgm:spPr/>
      <dgm:t>
        <a:bodyPr/>
        <a:lstStyle/>
        <a:p>
          <a:r>
            <a:rPr lang="da-DK" dirty="0"/>
            <a:t>De ældre patienter er mere digitalt klar, end vi tror</a:t>
          </a:r>
        </a:p>
      </dgm:t>
    </dgm:pt>
    <dgm:pt modelId="{C465601C-E58E-43AD-AFE4-F0C9F02E8C87}" type="parTrans" cxnId="{B6ED0C75-2D46-4CA4-895E-450FCC4B42EC}">
      <dgm:prSet/>
      <dgm:spPr/>
      <dgm:t>
        <a:bodyPr/>
        <a:lstStyle/>
        <a:p>
          <a:endParaRPr lang="da-DK"/>
        </a:p>
      </dgm:t>
    </dgm:pt>
    <dgm:pt modelId="{43DFF825-5DB3-428B-9AC2-B46B238BB4A5}" type="sibTrans" cxnId="{B6ED0C75-2D46-4CA4-895E-450FCC4B42EC}">
      <dgm:prSet/>
      <dgm:spPr/>
      <dgm:t>
        <a:bodyPr/>
        <a:lstStyle/>
        <a:p>
          <a:endParaRPr lang="da-DK"/>
        </a:p>
      </dgm:t>
    </dgm:pt>
    <dgm:pt modelId="{7BEA4C4E-EEBD-45B3-954C-33D419522D32}">
      <dgm:prSet/>
      <dgm:spPr/>
      <dgm:t>
        <a:bodyPr/>
        <a:lstStyle/>
        <a:p>
          <a:r>
            <a:rPr lang="da-DK" dirty="0"/>
            <a:t>Digital løsninger kan give stor fleksibilitet for alle parter</a:t>
          </a:r>
        </a:p>
      </dgm:t>
    </dgm:pt>
    <dgm:pt modelId="{1824054F-F64D-4B86-BDC5-809B8187979A}" type="parTrans" cxnId="{F5F74569-540F-4A56-A8C7-EE2AA85841F9}">
      <dgm:prSet/>
      <dgm:spPr/>
      <dgm:t>
        <a:bodyPr/>
        <a:lstStyle/>
        <a:p>
          <a:endParaRPr lang="da-DK"/>
        </a:p>
      </dgm:t>
    </dgm:pt>
    <dgm:pt modelId="{364C3C42-1F3D-463F-B1AB-8F41B6959C3D}" type="sibTrans" cxnId="{F5F74569-540F-4A56-A8C7-EE2AA85841F9}">
      <dgm:prSet/>
      <dgm:spPr/>
      <dgm:t>
        <a:bodyPr/>
        <a:lstStyle/>
        <a:p>
          <a:endParaRPr lang="da-DK"/>
        </a:p>
      </dgm:t>
    </dgm:pt>
    <dgm:pt modelId="{E232EE75-4952-423B-9731-DF535B226D73}" type="pres">
      <dgm:prSet presAssocID="{C6CC50B7-BB94-4740-B8C5-87331D64155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DE4B93E-A711-467A-8804-745AE3D1AEB1}" type="pres">
      <dgm:prSet presAssocID="{4BEA6015-F5B1-4457-A8FC-C08093B0ADED}" presName="centerShape" presStyleLbl="node0" presStyleIdx="0" presStyleCnt="1"/>
      <dgm:spPr/>
    </dgm:pt>
    <dgm:pt modelId="{336641D0-7BF4-417E-9578-7A7839B06A50}" type="pres">
      <dgm:prSet presAssocID="{28BB320A-752F-4F63-9083-C846E6B5AA51}" presName="parTrans" presStyleLbl="bgSibTrans2D1" presStyleIdx="0" presStyleCnt="4"/>
      <dgm:spPr/>
    </dgm:pt>
    <dgm:pt modelId="{613B1238-5235-4A59-A65D-CB357A8143C2}" type="pres">
      <dgm:prSet presAssocID="{FF00EDEA-EB35-4A02-BF5A-CCFFD8FAC5DF}" presName="node" presStyleLbl="node1" presStyleIdx="0" presStyleCnt="4">
        <dgm:presLayoutVars>
          <dgm:bulletEnabled val="1"/>
        </dgm:presLayoutVars>
      </dgm:prSet>
      <dgm:spPr/>
    </dgm:pt>
    <dgm:pt modelId="{3050CEFE-3C65-4FF9-8AAC-AC1BD906C8EE}" type="pres">
      <dgm:prSet presAssocID="{CC66C3EF-FEA9-41BA-9263-2E7996EC8038}" presName="parTrans" presStyleLbl="bgSibTrans2D1" presStyleIdx="1" presStyleCnt="4"/>
      <dgm:spPr/>
    </dgm:pt>
    <dgm:pt modelId="{CFC9DDE0-6306-4CE0-B40E-AD4EE6AB68DE}" type="pres">
      <dgm:prSet presAssocID="{9386A976-6A08-4BAE-B70C-422CF094DB63}" presName="node" presStyleLbl="node1" presStyleIdx="1" presStyleCnt="4">
        <dgm:presLayoutVars>
          <dgm:bulletEnabled val="1"/>
        </dgm:presLayoutVars>
      </dgm:prSet>
      <dgm:spPr/>
    </dgm:pt>
    <dgm:pt modelId="{FD0E7F76-E352-47F8-B1C6-A9AC7A8E025D}" type="pres">
      <dgm:prSet presAssocID="{C465601C-E58E-43AD-AFE4-F0C9F02E8C87}" presName="parTrans" presStyleLbl="bgSibTrans2D1" presStyleIdx="2" presStyleCnt="4"/>
      <dgm:spPr/>
    </dgm:pt>
    <dgm:pt modelId="{20AB087F-A165-4F0F-B899-468A64B755CC}" type="pres">
      <dgm:prSet presAssocID="{89459947-80A4-4F68-9EDC-757A11C80F95}" presName="node" presStyleLbl="node1" presStyleIdx="2" presStyleCnt="4">
        <dgm:presLayoutVars>
          <dgm:bulletEnabled val="1"/>
        </dgm:presLayoutVars>
      </dgm:prSet>
      <dgm:spPr/>
    </dgm:pt>
    <dgm:pt modelId="{1A88E49B-CBF3-416E-BC7E-311D5714F637}" type="pres">
      <dgm:prSet presAssocID="{1824054F-F64D-4B86-BDC5-809B8187979A}" presName="parTrans" presStyleLbl="bgSibTrans2D1" presStyleIdx="3" presStyleCnt="4"/>
      <dgm:spPr/>
    </dgm:pt>
    <dgm:pt modelId="{0B2B9ADD-6B95-4DDB-9176-55B2D65EBFE9}" type="pres">
      <dgm:prSet presAssocID="{7BEA4C4E-EEBD-45B3-954C-33D419522D32}" presName="node" presStyleLbl="node1" presStyleIdx="3" presStyleCnt="4">
        <dgm:presLayoutVars>
          <dgm:bulletEnabled val="1"/>
        </dgm:presLayoutVars>
      </dgm:prSet>
      <dgm:spPr/>
    </dgm:pt>
  </dgm:ptLst>
  <dgm:cxnLst>
    <dgm:cxn modelId="{54078800-239B-4C68-865D-C6EF4619DE6F}" srcId="{C6CC50B7-BB94-4740-B8C5-87331D641556}" destId="{C25B148A-F9D4-4525-947F-08F27C3A9BB1}" srcOrd="2" destOrd="0" parTransId="{C217E5FE-769F-431A-AF62-13A423215B19}" sibTransId="{5ADFB36B-3296-400B-B037-E9AB541D21A1}"/>
    <dgm:cxn modelId="{AEA7D316-645E-48F2-8A26-BC35B9482AAA}" srcId="{4BEA6015-F5B1-4457-A8FC-C08093B0ADED}" destId="{9386A976-6A08-4BAE-B70C-422CF094DB63}" srcOrd="1" destOrd="0" parTransId="{CC66C3EF-FEA9-41BA-9263-2E7996EC8038}" sibTransId="{CC864ABA-282D-4179-BA7A-FEC2E8BCB69A}"/>
    <dgm:cxn modelId="{8D67AE29-03A6-40B1-8FFA-17397FBAB65B}" type="presOf" srcId="{4BEA6015-F5B1-4457-A8FC-C08093B0ADED}" destId="{0DE4B93E-A711-467A-8804-745AE3D1AEB1}" srcOrd="0" destOrd="0" presId="urn:microsoft.com/office/officeart/2005/8/layout/radial4"/>
    <dgm:cxn modelId="{8577F536-546B-4B79-9BC4-FB51A1C00A28}" type="presOf" srcId="{9386A976-6A08-4BAE-B70C-422CF094DB63}" destId="{CFC9DDE0-6306-4CE0-B40E-AD4EE6AB68DE}" srcOrd="0" destOrd="0" presId="urn:microsoft.com/office/officeart/2005/8/layout/radial4"/>
    <dgm:cxn modelId="{14E9BC60-938D-4B70-8A7F-7BE52B5EC093}" type="presOf" srcId="{C465601C-E58E-43AD-AFE4-F0C9F02E8C87}" destId="{FD0E7F76-E352-47F8-B1C6-A9AC7A8E025D}" srcOrd="0" destOrd="0" presId="urn:microsoft.com/office/officeart/2005/8/layout/radial4"/>
    <dgm:cxn modelId="{2E582844-B6A3-457A-83AD-9F26246CAB4A}" type="presOf" srcId="{FF00EDEA-EB35-4A02-BF5A-CCFFD8FAC5DF}" destId="{613B1238-5235-4A59-A65D-CB357A8143C2}" srcOrd="0" destOrd="0" presId="urn:microsoft.com/office/officeart/2005/8/layout/radial4"/>
    <dgm:cxn modelId="{F5F74569-540F-4A56-A8C7-EE2AA85841F9}" srcId="{4BEA6015-F5B1-4457-A8FC-C08093B0ADED}" destId="{7BEA4C4E-EEBD-45B3-954C-33D419522D32}" srcOrd="3" destOrd="0" parTransId="{1824054F-F64D-4B86-BDC5-809B8187979A}" sibTransId="{364C3C42-1F3D-463F-B1AB-8F41B6959C3D}"/>
    <dgm:cxn modelId="{FAFAB249-5091-47CE-8227-3D2E2BB24D94}" type="presOf" srcId="{89459947-80A4-4F68-9EDC-757A11C80F95}" destId="{20AB087F-A165-4F0F-B899-468A64B755CC}" srcOrd="0" destOrd="0" presId="urn:microsoft.com/office/officeart/2005/8/layout/radial4"/>
    <dgm:cxn modelId="{B6ED0C75-2D46-4CA4-895E-450FCC4B42EC}" srcId="{4BEA6015-F5B1-4457-A8FC-C08093B0ADED}" destId="{89459947-80A4-4F68-9EDC-757A11C80F95}" srcOrd="2" destOrd="0" parTransId="{C465601C-E58E-43AD-AFE4-F0C9F02E8C87}" sibTransId="{43DFF825-5DB3-428B-9AC2-B46B238BB4A5}"/>
    <dgm:cxn modelId="{8E55FE8E-4B9C-47E8-AD83-00B9377C508D}" type="presOf" srcId="{C6CC50B7-BB94-4740-B8C5-87331D641556}" destId="{E232EE75-4952-423B-9731-DF535B226D73}" srcOrd="0" destOrd="0" presId="urn:microsoft.com/office/officeart/2005/8/layout/radial4"/>
    <dgm:cxn modelId="{5BA0FA96-396E-411D-A89B-A9AF45B060D2}" srcId="{C6CC50B7-BB94-4740-B8C5-87331D641556}" destId="{4BEA6015-F5B1-4457-A8FC-C08093B0ADED}" srcOrd="0" destOrd="0" parTransId="{DFB6493E-0A53-4D23-A8CA-78DE2B6EFE8E}" sibTransId="{AE023C84-1A69-4756-9C93-D2828084497C}"/>
    <dgm:cxn modelId="{64F9C9B1-34EC-4176-ADA2-9BB5FB2D0007}" srcId="{C6CC50B7-BB94-4740-B8C5-87331D641556}" destId="{8FC237D6-60D0-4E05-AAA0-1B17670945CE}" srcOrd="1" destOrd="0" parTransId="{0C3395A0-1A57-4BE2-9458-706813E359B9}" sibTransId="{7F4A2D28-C0EC-4E24-A91D-17DA879707B4}"/>
    <dgm:cxn modelId="{C4C556B4-0845-42D1-8D4A-C55FF9EABFEE}" type="presOf" srcId="{28BB320A-752F-4F63-9083-C846E6B5AA51}" destId="{336641D0-7BF4-417E-9578-7A7839B06A50}" srcOrd="0" destOrd="0" presId="urn:microsoft.com/office/officeart/2005/8/layout/radial4"/>
    <dgm:cxn modelId="{85C554B9-7174-478B-9F23-FA0704C26462}" srcId="{C6CC50B7-BB94-4740-B8C5-87331D641556}" destId="{D51D53D8-7406-4CD4-B893-9E7332142300}" srcOrd="3" destOrd="0" parTransId="{539B5576-AA66-4AE2-8BC1-6D50A5BEFCED}" sibTransId="{D9FD2580-1EAE-4E7B-94D3-9A552A808274}"/>
    <dgm:cxn modelId="{171005BF-E493-46DB-BC84-CD40B326CF7A}" srcId="{4BEA6015-F5B1-4457-A8FC-C08093B0ADED}" destId="{FF00EDEA-EB35-4A02-BF5A-CCFFD8FAC5DF}" srcOrd="0" destOrd="0" parTransId="{28BB320A-752F-4F63-9083-C846E6B5AA51}" sibTransId="{714F2F88-AAD0-4552-942B-F2CA78323023}"/>
    <dgm:cxn modelId="{CEBDF2C2-3303-4E3E-812F-BEC1C4B18089}" type="presOf" srcId="{7BEA4C4E-EEBD-45B3-954C-33D419522D32}" destId="{0B2B9ADD-6B95-4DDB-9176-55B2D65EBFE9}" srcOrd="0" destOrd="0" presId="urn:microsoft.com/office/officeart/2005/8/layout/radial4"/>
    <dgm:cxn modelId="{47E30DE1-E823-4106-B049-A2E291F1DD9E}" srcId="{C6CC50B7-BB94-4740-B8C5-87331D641556}" destId="{EF8B5B92-5834-4D3C-8DBD-13F628FA1543}" srcOrd="4" destOrd="0" parTransId="{8F155EC9-3835-4E5A-9EBB-03ED47FCDA04}" sibTransId="{294284F5-174D-4611-AC28-42DFD0BD605D}"/>
    <dgm:cxn modelId="{C4DC3CE2-DF9F-4F15-B014-25FEB41C3A58}" type="presOf" srcId="{1824054F-F64D-4B86-BDC5-809B8187979A}" destId="{1A88E49B-CBF3-416E-BC7E-311D5714F637}" srcOrd="0" destOrd="0" presId="urn:microsoft.com/office/officeart/2005/8/layout/radial4"/>
    <dgm:cxn modelId="{5F17ECF8-955D-44AF-AB27-B72111705A4C}" type="presOf" srcId="{CC66C3EF-FEA9-41BA-9263-2E7996EC8038}" destId="{3050CEFE-3C65-4FF9-8AAC-AC1BD906C8EE}" srcOrd="0" destOrd="0" presId="urn:microsoft.com/office/officeart/2005/8/layout/radial4"/>
    <dgm:cxn modelId="{E6A66766-14CD-4D2F-9343-689EE16D07F9}" type="presParOf" srcId="{E232EE75-4952-423B-9731-DF535B226D73}" destId="{0DE4B93E-A711-467A-8804-745AE3D1AEB1}" srcOrd="0" destOrd="0" presId="urn:microsoft.com/office/officeart/2005/8/layout/radial4"/>
    <dgm:cxn modelId="{71E3053F-FD8F-4332-AF07-7DB5F410D374}" type="presParOf" srcId="{E232EE75-4952-423B-9731-DF535B226D73}" destId="{336641D0-7BF4-417E-9578-7A7839B06A50}" srcOrd="1" destOrd="0" presId="urn:microsoft.com/office/officeart/2005/8/layout/radial4"/>
    <dgm:cxn modelId="{9B9CD4FD-F93C-4E5E-AF82-1EC31AE9733E}" type="presParOf" srcId="{E232EE75-4952-423B-9731-DF535B226D73}" destId="{613B1238-5235-4A59-A65D-CB357A8143C2}" srcOrd="2" destOrd="0" presId="urn:microsoft.com/office/officeart/2005/8/layout/radial4"/>
    <dgm:cxn modelId="{F3F3F37E-ACEF-495B-900E-58047395CA9C}" type="presParOf" srcId="{E232EE75-4952-423B-9731-DF535B226D73}" destId="{3050CEFE-3C65-4FF9-8AAC-AC1BD906C8EE}" srcOrd="3" destOrd="0" presId="urn:microsoft.com/office/officeart/2005/8/layout/radial4"/>
    <dgm:cxn modelId="{1107BE63-6260-44C3-9F8A-76BA74B50310}" type="presParOf" srcId="{E232EE75-4952-423B-9731-DF535B226D73}" destId="{CFC9DDE0-6306-4CE0-B40E-AD4EE6AB68DE}" srcOrd="4" destOrd="0" presId="urn:microsoft.com/office/officeart/2005/8/layout/radial4"/>
    <dgm:cxn modelId="{D3349FF5-FA54-44E9-A059-3A2400E5AB16}" type="presParOf" srcId="{E232EE75-4952-423B-9731-DF535B226D73}" destId="{FD0E7F76-E352-47F8-B1C6-A9AC7A8E025D}" srcOrd="5" destOrd="0" presId="urn:microsoft.com/office/officeart/2005/8/layout/radial4"/>
    <dgm:cxn modelId="{F39599E4-2897-42BC-B15C-16CAC7BE5CF0}" type="presParOf" srcId="{E232EE75-4952-423B-9731-DF535B226D73}" destId="{20AB087F-A165-4F0F-B899-468A64B755CC}" srcOrd="6" destOrd="0" presId="urn:microsoft.com/office/officeart/2005/8/layout/radial4"/>
    <dgm:cxn modelId="{CB1B8DF0-DF8C-498F-A7F8-4C258746C43F}" type="presParOf" srcId="{E232EE75-4952-423B-9731-DF535B226D73}" destId="{1A88E49B-CBF3-416E-BC7E-311D5714F637}" srcOrd="7" destOrd="0" presId="urn:microsoft.com/office/officeart/2005/8/layout/radial4"/>
    <dgm:cxn modelId="{6B30728F-7E65-4324-BF6A-6865066665C8}" type="presParOf" srcId="{E232EE75-4952-423B-9731-DF535B226D73}" destId="{0B2B9ADD-6B95-4DDB-9176-55B2D65EBFE9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4E1F3B1-A258-42C7-87B6-F2F727721C8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9DE62F8B-043B-4322-BFC0-DFA14076A2C1}">
      <dgm:prSet phldrT="[Tekst]"/>
      <dgm:spPr/>
      <dgm:t>
        <a:bodyPr/>
        <a:lstStyle/>
        <a:p>
          <a:r>
            <a:rPr lang="da-DK" dirty="0"/>
            <a:t>1. De ældre er klar til at bruge ny teknologi</a:t>
          </a:r>
        </a:p>
      </dgm:t>
    </dgm:pt>
    <dgm:pt modelId="{38485B0B-C4AD-4996-9B85-BA6DDAB3B033}" type="parTrans" cxnId="{8C091FEC-E641-472E-9FE5-1CDEE77CB4B4}">
      <dgm:prSet/>
      <dgm:spPr/>
      <dgm:t>
        <a:bodyPr/>
        <a:lstStyle/>
        <a:p>
          <a:endParaRPr lang="da-DK"/>
        </a:p>
      </dgm:t>
    </dgm:pt>
    <dgm:pt modelId="{FE81D08B-D52C-45DA-94F2-14072C63204B}" type="sibTrans" cxnId="{8C091FEC-E641-472E-9FE5-1CDEE77CB4B4}">
      <dgm:prSet/>
      <dgm:spPr/>
      <dgm:t>
        <a:bodyPr/>
        <a:lstStyle/>
        <a:p>
          <a:endParaRPr lang="da-DK"/>
        </a:p>
      </dgm:t>
    </dgm:pt>
    <dgm:pt modelId="{290F628F-AE15-40B2-9EEB-BB448FC35333}">
      <dgm:prSet phldrT="[Tekst]"/>
      <dgm:spPr/>
      <dgm:t>
        <a:bodyPr/>
        <a:lstStyle/>
        <a:p>
          <a:r>
            <a:rPr lang="da-DK" dirty="0"/>
            <a:t>2. Digitale løsninger er et godt supplement</a:t>
          </a:r>
        </a:p>
      </dgm:t>
    </dgm:pt>
    <dgm:pt modelId="{FC64B185-C187-471C-828C-9DBD94B31701}" type="parTrans" cxnId="{D161E8BF-EE73-4397-9968-1A15D05A7E00}">
      <dgm:prSet/>
      <dgm:spPr/>
      <dgm:t>
        <a:bodyPr/>
        <a:lstStyle/>
        <a:p>
          <a:endParaRPr lang="da-DK"/>
        </a:p>
      </dgm:t>
    </dgm:pt>
    <dgm:pt modelId="{0B36BE12-448B-42E9-83E0-F6C985CFD1AC}" type="sibTrans" cxnId="{D161E8BF-EE73-4397-9968-1A15D05A7E00}">
      <dgm:prSet/>
      <dgm:spPr/>
      <dgm:t>
        <a:bodyPr/>
        <a:lstStyle/>
        <a:p>
          <a:endParaRPr lang="da-DK"/>
        </a:p>
      </dgm:t>
    </dgm:pt>
    <dgm:pt modelId="{8092C550-AF9D-4BBD-929D-6162E5D9BC39}">
      <dgm:prSet phldrT="[Tekst]"/>
      <dgm:spPr/>
      <dgm:t>
        <a:bodyPr/>
        <a:lstStyle/>
        <a:p>
          <a:r>
            <a:rPr lang="da-DK" dirty="0"/>
            <a:t>4. Det digitale møde giver stor fleksibilitet</a:t>
          </a:r>
        </a:p>
      </dgm:t>
    </dgm:pt>
    <dgm:pt modelId="{AA623CC3-05C8-4BA1-A670-02A12E475F79}" type="parTrans" cxnId="{642D740E-5746-4A75-801D-4AE2C430B451}">
      <dgm:prSet/>
      <dgm:spPr/>
      <dgm:t>
        <a:bodyPr/>
        <a:lstStyle/>
        <a:p>
          <a:endParaRPr lang="da-DK"/>
        </a:p>
      </dgm:t>
    </dgm:pt>
    <dgm:pt modelId="{2F228D79-3A22-484F-927B-F9D1AF10E7B5}" type="sibTrans" cxnId="{642D740E-5746-4A75-801D-4AE2C430B451}">
      <dgm:prSet/>
      <dgm:spPr/>
      <dgm:t>
        <a:bodyPr/>
        <a:lstStyle/>
        <a:p>
          <a:endParaRPr lang="da-DK"/>
        </a:p>
      </dgm:t>
    </dgm:pt>
    <dgm:pt modelId="{A4C61DA5-E2A8-4944-A342-15E5A696491E}">
      <dgm:prSet phldrT="[Tekst]"/>
      <dgm:spPr/>
      <dgm:t>
        <a:bodyPr/>
        <a:lstStyle/>
        <a:p>
          <a:r>
            <a:rPr lang="da-DK" dirty="0"/>
            <a:t>5. Ikke nødvendigvis for alle patienter</a:t>
          </a:r>
        </a:p>
      </dgm:t>
    </dgm:pt>
    <dgm:pt modelId="{292E58C4-92D1-4D55-8E9F-E40789EAEFA2}" type="parTrans" cxnId="{EA6D1D91-6D94-4CBE-B2BA-D20CF1C232DA}">
      <dgm:prSet/>
      <dgm:spPr/>
      <dgm:t>
        <a:bodyPr/>
        <a:lstStyle/>
        <a:p>
          <a:endParaRPr lang="da-DK"/>
        </a:p>
      </dgm:t>
    </dgm:pt>
    <dgm:pt modelId="{2B16E110-4A0C-4C85-87C5-7DB3CE994ECD}" type="sibTrans" cxnId="{EA6D1D91-6D94-4CBE-B2BA-D20CF1C232DA}">
      <dgm:prSet/>
      <dgm:spPr/>
      <dgm:t>
        <a:bodyPr/>
        <a:lstStyle/>
        <a:p>
          <a:endParaRPr lang="da-DK"/>
        </a:p>
      </dgm:t>
    </dgm:pt>
    <dgm:pt modelId="{CC667447-C6B3-4E94-B667-61A54510729E}">
      <dgm:prSet/>
      <dgm:spPr/>
      <dgm:t>
        <a:bodyPr/>
        <a:lstStyle/>
        <a:p>
          <a:r>
            <a:rPr lang="da-DK" dirty="0"/>
            <a:t>3. Kan skabe tryghed i en usikker tid</a:t>
          </a:r>
        </a:p>
      </dgm:t>
    </dgm:pt>
    <dgm:pt modelId="{4493BEB8-0F5C-4D91-8E94-FE3339548CFC}" type="parTrans" cxnId="{08FDE936-B0B3-4DBC-9FA8-2302B5196282}">
      <dgm:prSet/>
      <dgm:spPr/>
      <dgm:t>
        <a:bodyPr/>
        <a:lstStyle/>
        <a:p>
          <a:endParaRPr lang="da-DK"/>
        </a:p>
      </dgm:t>
    </dgm:pt>
    <dgm:pt modelId="{60BB3E84-5230-46B1-AEE2-460AF1E81374}" type="sibTrans" cxnId="{08FDE936-B0B3-4DBC-9FA8-2302B5196282}">
      <dgm:prSet/>
      <dgm:spPr/>
      <dgm:t>
        <a:bodyPr/>
        <a:lstStyle/>
        <a:p>
          <a:endParaRPr lang="da-DK"/>
        </a:p>
      </dgm:t>
    </dgm:pt>
    <dgm:pt modelId="{1B132B22-8B64-4A56-8CA3-0EFF2EEB40FE}" type="pres">
      <dgm:prSet presAssocID="{44E1F3B1-A258-42C7-87B6-F2F727721C8D}" presName="diagram" presStyleCnt="0">
        <dgm:presLayoutVars>
          <dgm:dir/>
          <dgm:resizeHandles val="exact"/>
        </dgm:presLayoutVars>
      </dgm:prSet>
      <dgm:spPr/>
    </dgm:pt>
    <dgm:pt modelId="{DF024701-6093-46E5-AE75-BB72E8C77760}" type="pres">
      <dgm:prSet presAssocID="{9DE62F8B-043B-4322-BFC0-DFA14076A2C1}" presName="node" presStyleLbl="node1" presStyleIdx="0" presStyleCnt="5">
        <dgm:presLayoutVars>
          <dgm:bulletEnabled val="1"/>
        </dgm:presLayoutVars>
      </dgm:prSet>
      <dgm:spPr/>
    </dgm:pt>
    <dgm:pt modelId="{44115548-1ED2-40C0-8E48-B8FEB970E3D1}" type="pres">
      <dgm:prSet presAssocID="{FE81D08B-D52C-45DA-94F2-14072C63204B}" presName="sibTrans" presStyleCnt="0"/>
      <dgm:spPr/>
    </dgm:pt>
    <dgm:pt modelId="{493B525A-8380-459C-83C4-C73727740BA8}" type="pres">
      <dgm:prSet presAssocID="{290F628F-AE15-40B2-9EEB-BB448FC35333}" presName="node" presStyleLbl="node1" presStyleIdx="1" presStyleCnt="5" custLinFactNeighborY="-9871">
        <dgm:presLayoutVars>
          <dgm:bulletEnabled val="1"/>
        </dgm:presLayoutVars>
      </dgm:prSet>
      <dgm:spPr/>
    </dgm:pt>
    <dgm:pt modelId="{300B62FA-B3B9-49FE-8D06-FF623973935A}" type="pres">
      <dgm:prSet presAssocID="{0B36BE12-448B-42E9-83E0-F6C985CFD1AC}" presName="sibTrans" presStyleCnt="0"/>
      <dgm:spPr/>
    </dgm:pt>
    <dgm:pt modelId="{77E7F89C-E6C8-4C3A-BA19-600C41FECDAE}" type="pres">
      <dgm:prSet presAssocID="{CC667447-C6B3-4E94-B667-61A54510729E}" presName="node" presStyleLbl="node1" presStyleIdx="2" presStyleCnt="5">
        <dgm:presLayoutVars>
          <dgm:bulletEnabled val="1"/>
        </dgm:presLayoutVars>
      </dgm:prSet>
      <dgm:spPr/>
    </dgm:pt>
    <dgm:pt modelId="{72B629D8-A67B-4FA0-9DF7-5A6E3564931A}" type="pres">
      <dgm:prSet presAssocID="{60BB3E84-5230-46B1-AEE2-460AF1E81374}" presName="sibTrans" presStyleCnt="0"/>
      <dgm:spPr/>
    </dgm:pt>
    <dgm:pt modelId="{E8C3DD84-7D83-4D70-AC79-F772BD6B1AB0}" type="pres">
      <dgm:prSet presAssocID="{8092C550-AF9D-4BBD-929D-6162E5D9BC39}" presName="node" presStyleLbl="node1" presStyleIdx="3" presStyleCnt="5">
        <dgm:presLayoutVars>
          <dgm:bulletEnabled val="1"/>
        </dgm:presLayoutVars>
      </dgm:prSet>
      <dgm:spPr/>
    </dgm:pt>
    <dgm:pt modelId="{670F8733-5C3A-4CF5-857D-340FC79BABDB}" type="pres">
      <dgm:prSet presAssocID="{2F228D79-3A22-484F-927B-F9D1AF10E7B5}" presName="sibTrans" presStyleCnt="0"/>
      <dgm:spPr/>
    </dgm:pt>
    <dgm:pt modelId="{FBFEE416-07DE-4D88-BA0C-AA47313DF4D0}" type="pres">
      <dgm:prSet presAssocID="{A4C61DA5-E2A8-4944-A342-15E5A696491E}" presName="node" presStyleLbl="node1" presStyleIdx="4" presStyleCnt="5">
        <dgm:presLayoutVars>
          <dgm:bulletEnabled val="1"/>
        </dgm:presLayoutVars>
      </dgm:prSet>
      <dgm:spPr/>
    </dgm:pt>
  </dgm:ptLst>
  <dgm:cxnLst>
    <dgm:cxn modelId="{642D740E-5746-4A75-801D-4AE2C430B451}" srcId="{44E1F3B1-A258-42C7-87B6-F2F727721C8D}" destId="{8092C550-AF9D-4BBD-929D-6162E5D9BC39}" srcOrd="3" destOrd="0" parTransId="{AA623CC3-05C8-4BA1-A670-02A12E475F79}" sibTransId="{2F228D79-3A22-484F-927B-F9D1AF10E7B5}"/>
    <dgm:cxn modelId="{A4E6791A-1B07-46C1-B8B5-FB66885172D1}" type="presOf" srcId="{290F628F-AE15-40B2-9EEB-BB448FC35333}" destId="{493B525A-8380-459C-83C4-C73727740BA8}" srcOrd="0" destOrd="0" presId="urn:microsoft.com/office/officeart/2005/8/layout/default"/>
    <dgm:cxn modelId="{08FDE936-B0B3-4DBC-9FA8-2302B5196282}" srcId="{44E1F3B1-A258-42C7-87B6-F2F727721C8D}" destId="{CC667447-C6B3-4E94-B667-61A54510729E}" srcOrd="2" destOrd="0" parTransId="{4493BEB8-0F5C-4D91-8E94-FE3339548CFC}" sibTransId="{60BB3E84-5230-46B1-AEE2-460AF1E81374}"/>
    <dgm:cxn modelId="{3674096D-A6A7-409A-A1C6-97FE06F5EB01}" type="presOf" srcId="{CC667447-C6B3-4E94-B667-61A54510729E}" destId="{77E7F89C-E6C8-4C3A-BA19-600C41FECDAE}" srcOrd="0" destOrd="0" presId="urn:microsoft.com/office/officeart/2005/8/layout/default"/>
    <dgm:cxn modelId="{2AA14589-1753-4545-A3F3-5BAF4EDB2830}" type="presOf" srcId="{44E1F3B1-A258-42C7-87B6-F2F727721C8D}" destId="{1B132B22-8B64-4A56-8CA3-0EFF2EEB40FE}" srcOrd="0" destOrd="0" presId="urn:microsoft.com/office/officeart/2005/8/layout/default"/>
    <dgm:cxn modelId="{EA6D1D91-6D94-4CBE-B2BA-D20CF1C232DA}" srcId="{44E1F3B1-A258-42C7-87B6-F2F727721C8D}" destId="{A4C61DA5-E2A8-4944-A342-15E5A696491E}" srcOrd="4" destOrd="0" parTransId="{292E58C4-92D1-4D55-8E9F-E40789EAEFA2}" sibTransId="{2B16E110-4A0C-4C85-87C5-7DB3CE994ECD}"/>
    <dgm:cxn modelId="{CFCB3BBC-C039-4976-B782-E034840E9BDB}" type="presOf" srcId="{8092C550-AF9D-4BBD-929D-6162E5D9BC39}" destId="{E8C3DD84-7D83-4D70-AC79-F772BD6B1AB0}" srcOrd="0" destOrd="0" presId="urn:microsoft.com/office/officeart/2005/8/layout/default"/>
    <dgm:cxn modelId="{D161E8BF-EE73-4397-9968-1A15D05A7E00}" srcId="{44E1F3B1-A258-42C7-87B6-F2F727721C8D}" destId="{290F628F-AE15-40B2-9EEB-BB448FC35333}" srcOrd="1" destOrd="0" parTransId="{FC64B185-C187-471C-828C-9DBD94B31701}" sibTransId="{0B36BE12-448B-42E9-83E0-F6C985CFD1AC}"/>
    <dgm:cxn modelId="{2F5C3EEB-F41E-4996-A851-55B62BAE2E44}" type="presOf" srcId="{9DE62F8B-043B-4322-BFC0-DFA14076A2C1}" destId="{DF024701-6093-46E5-AE75-BB72E8C77760}" srcOrd="0" destOrd="0" presId="urn:microsoft.com/office/officeart/2005/8/layout/default"/>
    <dgm:cxn modelId="{8C091FEC-E641-472E-9FE5-1CDEE77CB4B4}" srcId="{44E1F3B1-A258-42C7-87B6-F2F727721C8D}" destId="{9DE62F8B-043B-4322-BFC0-DFA14076A2C1}" srcOrd="0" destOrd="0" parTransId="{38485B0B-C4AD-4996-9B85-BA6DDAB3B033}" sibTransId="{FE81D08B-D52C-45DA-94F2-14072C63204B}"/>
    <dgm:cxn modelId="{9D81F7FA-E3D3-426B-B646-E5669E916AD2}" type="presOf" srcId="{A4C61DA5-E2A8-4944-A342-15E5A696491E}" destId="{FBFEE416-07DE-4D88-BA0C-AA47313DF4D0}" srcOrd="0" destOrd="0" presId="urn:microsoft.com/office/officeart/2005/8/layout/default"/>
    <dgm:cxn modelId="{4CA17744-D63A-4F97-B3AF-9F850B058A7F}" type="presParOf" srcId="{1B132B22-8B64-4A56-8CA3-0EFF2EEB40FE}" destId="{DF024701-6093-46E5-AE75-BB72E8C77760}" srcOrd="0" destOrd="0" presId="urn:microsoft.com/office/officeart/2005/8/layout/default"/>
    <dgm:cxn modelId="{26981E71-4265-42EC-8DEE-2124BFF0B427}" type="presParOf" srcId="{1B132B22-8B64-4A56-8CA3-0EFF2EEB40FE}" destId="{44115548-1ED2-40C0-8E48-B8FEB970E3D1}" srcOrd="1" destOrd="0" presId="urn:microsoft.com/office/officeart/2005/8/layout/default"/>
    <dgm:cxn modelId="{69BD6834-70EF-4C10-9D04-530BC5F49BE0}" type="presParOf" srcId="{1B132B22-8B64-4A56-8CA3-0EFF2EEB40FE}" destId="{493B525A-8380-459C-83C4-C73727740BA8}" srcOrd="2" destOrd="0" presId="urn:microsoft.com/office/officeart/2005/8/layout/default"/>
    <dgm:cxn modelId="{679ECB6C-0A79-4B5C-90D4-1097CB66530E}" type="presParOf" srcId="{1B132B22-8B64-4A56-8CA3-0EFF2EEB40FE}" destId="{300B62FA-B3B9-49FE-8D06-FF623973935A}" srcOrd="3" destOrd="0" presId="urn:microsoft.com/office/officeart/2005/8/layout/default"/>
    <dgm:cxn modelId="{A70C0DAB-21E0-49C6-8601-C242525AB3E0}" type="presParOf" srcId="{1B132B22-8B64-4A56-8CA3-0EFF2EEB40FE}" destId="{77E7F89C-E6C8-4C3A-BA19-600C41FECDAE}" srcOrd="4" destOrd="0" presId="urn:microsoft.com/office/officeart/2005/8/layout/default"/>
    <dgm:cxn modelId="{08B6CA55-AA5A-4FD8-A220-D8963AE2EAE3}" type="presParOf" srcId="{1B132B22-8B64-4A56-8CA3-0EFF2EEB40FE}" destId="{72B629D8-A67B-4FA0-9DF7-5A6E3564931A}" srcOrd="5" destOrd="0" presId="urn:microsoft.com/office/officeart/2005/8/layout/default"/>
    <dgm:cxn modelId="{A3F7D6E8-4D69-400E-93BF-0373F098A3F7}" type="presParOf" srcId="{1B132B22-8B64-4A56-8CA3-0EFF2EEB40FE}" destId="{E8C3DD84-7D83-4D70-AC79-F772BD6B1AB0}" srcOrd="6" destOrd="0" presId="urn:microsoft.com/office/officeart/2005/8/layout/default"/>
    <dgm:cxn modelId="{4A08C6D7-FDC5-4F52-A60F-336EEBF6B435}" type="presParOf" srcId="{1B132B22-8B64-4A56-8CA3-0EFF2EEB40FE}" destId="{670F8733-5C3A-4CF5-857D-340FC79BABDB}" srcOrd="7" destOrd="0" presId="urn:microsoft.com/office/officeart/2005/8/layout/default"/>
    <dgm:cxn modelId="{F5FDD68E-407D-44B8-B025-C89E31908700}" type="presParOf" srcId="{1B132B22-8B64-4A56-8CA3-0EFF2EEB40FE}" destId="{FBFEE416-07DE-4D88-BA0C-AA47313DF4D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4E1F3B1-A258-42C7-87B6-F2F727721C8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9DE62F8B-043B-4322-BFC0-DFA14076A2C1}">
      <dgm:prSet phldrT="[Tekst]"/>
      <dgm:spPr/>
      <dgm:t>
        <a:bodyPr/>
        <a:lstStyle/>
        <a:p>
          <a:r>
            <a:rPr lang="da-DK" dirty="0"/>
            <a:t>”Det digitale sundhedscenter, det skal vi dykke mere ned i. Jeg tror borgerne er parate. Jeg er overrasket over, hvor teknisk gode de er, også den ældre generation”</a:t>
          </a:r>
        </a:p>
      </dgm:t>
    </dgm:pt>
    <dgm:pt modelId="{38485B0B-C4AD-4996-9B85-BA6DDAB3B033}" type="parTrans" cxnId="{8C091FEC-E641-472E-9FE5-1CDEE77CB4B4}">
      <dgm:prSet/>
      <dgm:spPr/>
      <dgm:t>
        <a:bodyPr/>
        <a:lstStyle/>
        <a:p>
          <a:endParaRPr lang="da-DK"/>
        </a:p>
      </dgm:t>
    </dgm:pt>
    <dgm:pt modelId="{FE81D08B-D52C-45DA-94F2-14072C63204B}" type="sibTrans" cxnId="{8C091FEC-E641-472E-9FE5-1CDEE77CB4B4}">
      <dgm:prSet/>
      <dgm:spPr/>
      <dgm:t>
        <a:bodyPr/>
        <a:lstStyle/>
        <a:p>
          <a:endParaRPr lang="da-DK"/>
        </a:p>
      </dgm:t>
    </dgm:pt>
    <dgm:pt modelId="{8092C550-AF9D-4BBD-929D-6162E5D9BC39}">
      <dgm:prSet phldrT="[Tekst]"/>
      <dgm:spPr/>
      <dgm:t>
        <a:bodyPr/>
        <a:lstStyle/>
        <a:p>
          <a:r>
            <a:rPr lang="da-DK" dirty="0"/>
            <a:t>”Differentierede individuelle tilbud, det tror jeg, at vi får ud af det her. Vi skal væk fra kassetænkning og tænke bredere – fx kan de virtuelle løsninger ses som et supplement til det eksisterende. På den måde når vi fx også de unge i højere grad end tidligere”</a:t>
          </a:r>
        </a:p>
      </dgm:t>
    </dgm:pt>
    <dgm:pt modelId="{AA623CC3-05C8-4BA1-A670-02A12E475F79}" type="parTrans" cxnId="{642D740E-5746-4A75-801D-4AE2C430B451}">
      <dgm:prSet/>
      <dgm:spPr/>
      <dgm:t>
        <a:bodyPr/>
        <a:lstStyle/>
        <a:p>
          <a:endParaRPr lang="da-DK"/>
        </a:p>
      </dgm:t>
    </dgm:pt>
    <dgm:pt modelId="{2F228D79-3A22-484F-927B-F9D1AF10E7B5}" type="sibTrans" cxnId="{642D740E-5746-4A75-801D-4AE2C430B451}">
      <dgm:prSet/>
      <dgm:spPr/>
      <dgm:t>
        <a:bodyPr/>
        <a:lstStyle/>
        <a:p>
          <a:endParaRPr lang="da-DK"/>
        </a:p>
      </dgm:t>
    </dgm:pt>
    <dgm:pt modelId="{1B132B22-8B64-4A56-8CA3-0EFF2EEB40FE}" type="pres">
      <dgm:prSet presAssocID="{44E1F3B1-A258-42C7-87B6-F2F727721C8D}" presName="diagram" presStyleCnt="0">
        <dgm:presLayoutVars>
          <dgm:dir/>
          <dgm:resizeHandles val="exact"/>
        </dgm:presLayoutVars>
      </dgm:prSet>
      <dgm:spPr/>
    </dgm:pt>
    <dgm:pt modelId="{DF024701-6093-46E5-AE75-BB72E8C77760}" type="pres">
      <dgm:prSet presAssocID="{9DE62F8B-043B-4322-BFC0-DFA14076A2C1}" presName="node" presStyleLbl="node1" presStyleIdx="0" presStyleCnt="2" custScaleX="164745" custScaleY="121830" custLinFactNeighborX="-481" custLinFactNeighborY="-43633">
        <dgm:presLayoutVars>
          <dgm:bulletEnabled val="1"/>
        </dgm:presLayoutVars>
      </dgm:prSet>
      <dgm:spPr/>
    </dgm:pt>
    <dgm:pt modelId="{44115548-1ED2-40C0-8E48-B8FEB970E3D1}" type="pres">
      <dgm:prSet presAssocID="{FE81D08B-D52C-45DA-94F2-14072C63204B}" presName="sibTrans" presStyleCnt="0"/>
      <dgm:spPr/>
    </dgm:pt>
    <dgm:pt modelId="{E8C3DD84-7D83-4D70-AC79-F772BD6B1AB0}" type="pres">
      <dgm:prSet presAssocID="{8092C550-AF9D-4BBD-929D-6162E5D9BC39}" presName="node" presStyleLbl="node1" presStyleIdx="1" presStyleCnt="2" custScaleX="163866" custScaleY="113766">
        <dgm:presLayoutVars>
          <dgm:bulletEnabled val="1"/>
        </dgm:presLayoutVars>
      </dgm:prSet>
      <dgm:spPr/>
    </dgm:pt>
  </dgm:ptLst>
  <dgm:cxnLst>
    <dgm:cxn modelId="{642D740E-5746-4A75-801D-4AE2C430B451}" srcId="{44E1F3B1-A258-42C7-87B6-F2F727721C8D}" destId="{8092C550-AF9D-4BBD-929D-6162E5D9BC39}" srcOrd="1" destOrd="0" parTransId="{AA623CC3-05C8-4BA1-A670-02A12E475F79}" sibTransId="{2F228D79-3A22-484F-927B-F9D1AF10E7B5}"/>
    <dgm:cxn modelId="{2AA14589-1753-4545-A3F3-5BAF4EDB2830}" type="presOf" srcId="{44E1F3B1-A258-42C7-87B6-F2F727721C8D}" destId="{1B132B22-8B64-4A56-8CA3-0EFF2EEB40FE}" srcOrd="0" destOrd="0" presId="urn:microsoft.com/office/officeart/2005/8/layout/default"/>
    <dgm:cxn modelId="{CFCB3BBC-C039-4976-B782-E034840E9BDB}" type="presOf" srcId="{8092C550-AF9D-4BBD-929D-6162E5D9BC39}" destId="{E8C3DD84-7D83-4D70-AC79-F772BD6B1AB0}" srcOrd="0" destOrd="0" presId="urn:microsoft.com/office/officeart/2005/8/layout/default"/>
    <dgm:cxn modelId="{2F5C3EEB-F41E-4996-A851-55B62BAE2E44}" type="presOf" srcId="{9DE62F8B-043B-4322-BFC0-DFA14076A2C1}" destId="{DF024701-6093-46E5-AE75-BB72E8C77760}" srcOrd="0" destOrd="0" presId="urn:microsoft.com/office/officeart/2005/8/layout/default"/>
    <dgm:cxn modelId="{8C091FEC-E641-472E-9FE5-1CDEE77CB4B4}" srcId="{44E1F3B1-A258-42C7-87B6-F2F727721C8D}" destId="{9DE62F8B-043B-4322-BFC0-DFA14076A2C1}" srcOrd="0" destOrd="0" parTransId="{38485B0B-C4AD-4996-9B85-BA6DDAB3B033}" sibTransId="{FE81D08B-D52C-45DA-94F2-14072C63204B}"/>
    <dgm:cxn modelId="{4CA17744-D63A-4F97-B3AF-9F850B058A7F}" type="presParOf" srcId="{1B132B22-8B64-4A56-8CA3-0EFF2EEB40FE}" destId="{DF024701-6093-46E5-AE75-BB72E8C77760}" srcOrd="0" destOrd="0" presId="urn:microsoft.com/office/officeart/2005/8/layout/default"/>
    <dgm:cxn modelId="{26981E71-4265-42EC-8DEE-2124BFF0B427}" type="presParOf" srcId="{1B132B22-8B64-4A56-8CA3-0EFF2EEB40FE}" destId="{44115548-1ED2-40C0-8E48-B8FEB970E3D1}" srcOrd="1" destOrd="0" presId="urn:microsoft.com/office/officeart/2005/8/layout/default"/>
    <dgm:cxn modelId="{A3F7D6E8-4D69-400E-93BF-0373F098A3F7}" type="presParOf" srcId="{1B132B22-8B64-4A56-8CA3-0EFF2EEB40FE}" destId="{E8C3DD84-7D83-4D70-AC79-F772BD6B1AB0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5846896-D7FA-4680-BA3B-EEBAB11404B5}" type="doc">
      <dgm:prSet loTypeId="urn:microsoft.com/office/officeart/2008/layout/TitlePictureLineup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9FEEC939-ABA3-4F80-8863-69DBC9533707}">
      <dgm:prSet phldrT="[Tekst]"/>
      <dgm:spPr/>
      <dgm:t>
        <a:bodyPr/>
        <a:lstStyle/>
        <a:p>
          <a:r>
            <a:rPr lang="da-DK" dirty="0"/>
            <a:t>Større krav</a:t>
          </a:r>
        </a:p>
      </dgm:t>
    </dgm:pt>
    <dgm:pt modelId="{47045102-594E-4395-B498-66DC607619D3}" type="parTrans" cxnId="{757207CE-780A-4A96-927F-2B9788C74D9A}">
      <dgm:prSet/>
      <dgm:spPr/>
      <dgm:t>
        <a:bodyPr/>
        <a:lstStyle/>
        <a:p>
          <a:endParaRPr lang="da-DK"/>
        </a:p>
      </dgm:t>
    </dgm:pt>
    <dgm:pt modelId="{F1F5FC80-E496-42FB-8017-6D40AB24116D}" type="sibTrans" cxnId="{757207CE-780A-4A96-927F-2B9788C74D9A}">
      <dgm:prSet/>
      <dgm:spPr/>
      <dgm:t>
        <a:bodyPr/>
        <a:lstStyle/>
        <a:p>
          <a:endParaRPr lang="da-DK"/>
        </a:p>
      </dgm:t>
    </dgm:pt>
    <dgm:pt modelId="{53BF2B84-0863-4A08-9B95-E874DBC2496E}">
      <dgm:prSet phldrT="[Tekst]"/>
      <dgm:spPr/>
      <dgm:t>
        <a:bodyPr/>
        <a:lstStyle/>
        <a:p>
          <a:endParaRPr lang="da-DK" dirty="0"/>
        </a:p>
        <a:p>
          <a:r>
            <a:rPr lang="da-DK" dirty="0"/>
            <a:t>Digitale løsninger kan imødekomme borgernes øgede forventninger</a:t>
          </a:r>
        </a:p>
      </dgm:t>
    </dgm:pt>
    <dgm:pt modelId="{552AAA6C-0974-48CF-9847-2112AB70DE81}" type="parTrans" cxnId="{B1960A97-A1D2-4B3D-ACD7-8507C9829F12}">
      <dgm:prSet/>
      <dgm:spPr/>
      <dgm:t>
        <a:bodyPr/>
        <a:lstStyle/>
        <a:p>
          <a:endParaRPr lang="da-DK"/>
        </a:p>
      </dgm:t>
    </dgm:pt>
    <dgm:pt modelId="{32413E26-A525-4324-9806-A428A0E47D41}" type="sibTrans" cxnId="{B1960A97-A1D2-4B3D-ACD7-8507C9829F12}">
      <dgm:prSet/>
      <dgm:spPr/>
      <dgm:t>
        <a:bodyPr/>
        <a:lstStyle/>
        <a:p>
          <a:endParaRPr lang="da-DK"/>
        </a:p>
      </dgm:t>
    </dgm:pt>
    <dgm:pt modelId="{B6090CE7-3A44-4DF2-8354-28E93A1ED2B4}">
      <dgm:prSet phldrT="[Tekst]"/>
      <dgm:spPr/>
      <dgm:t>
        <a:bodyPr/>
        <a:lstStyle/>
        <a:p>
          <a:r>
            <a:rPr lang="da-DK" dirty="0"/>
            <a:t>Dr. Google</a:t>
          </a:r>
        </a:p>
      </dgm:t>
    </dgm:pt>
    <dgm:pt modelId="{6374E39E-983A-4B7C-8D0C-A7F06623452C}" type="parTrans" cxnId="{AC05F338-B309-41D8-8751-7B18F8FF743E}">
      <dgm:prSet/>
      <dgm:spPr/>
      <dgm:t>
        <a:bodyPr/>
        <a:lstStyle/>
        <a:p>
          <a:endParaRPr lang="da-DK"/>
        </a:p>
      </dgm:t>
    </dgm:pt>
    <dgm:pt modelId="{704591A7-D212-46E9-B2C8-C655F7C0C375}" type="sibTrans" cxnId="{AC05F338-B309-41D8-8751-7B18F8FF743E}">
      <dgm:prSet/>
      <dgm:spPr/>
      <dgm:t>
        <a:bodyPr/>
        <a:lstStyle/>
        <a:p>
          <a:endParaRPr lang="da-DK"/>
        </a:p>
      </dgm:t>
    </dgm:pt>
    <dgm:pt modelId="{BB856CBE-D7B4-4D96-9F64-2683722318AB}">
      <dgm:prSet phldrT="[Tekst]"/>
      <dgm:spPr/>
      <dgm:t>
        <a:bodyPr/>
        <a:lstStyle/>
        <a:p>
          <a:endParaRPr lang="da-DK" dirty="0"/>
        </a:p>
        <a:p>
          <a:r>
            <a:rPr lang="da-DK" dirty="0"/>
            <a:t>Hvis det er lige så nemt at kontakte lægen, som det er at google, hvorfor så google?</a:t>
          </a:r>
        </a:p>
      </dgm:t>
    </dgm:pt>
    <dgm:pt modelId="{85B57BFC-85DB-4194-9467-47DD49DE674D}" type="parTrans" cxnId="{48406A59-E69F-42D8-8907-B83481B6CA66}">
      <dgm:prSet/>
      <dgm:spPr/>
      <dgm:t>
        <a:bodyPr/>
        <a:lstStyle/>
        <a:p>
          <a:endParaRPr lang="da-DK"/>
        </a:p>
      </dgm:t>
    </dgm:pt>
    <dgm:pt modelId="{3C94694D-D91B-461E-854C-C79B4DA2C66C}" type="sibTrans" cxnId="{48406A59-E69F-42D8-8907-B83481B6CA66}">
      <dgm:prSet/>
      <dgm:spPr/>
      <dgm:t>
        <a:bodyPr/>
        <a:lstStyle/>
        <a:p>
          <a:endParaRPr lang="da-DK"/>
        </a:p>
      </dgm:t>
    </dgm:pt>
    <dgm:pt modelId="{A5972646-1242-43EE-B763-4CD471372379}">
      <dgm:prSet phldrT="[Tekst]"/>
      <dgm:spPr/>
      <dgm:t>
        <a:bodyPr/>
        <a:lstStyle/>
        <a:p>
          <a:r>
            <a:rPr lang="da-DK" dirty="0"/>
            <a:t>Medspiller</a:t>
          </a:r>
        </a:p>
      </dgm:t>
    </dgm:pt>
    <dgm:pt modelId="{48779AB0-8807-4F10-AEA7-5D8AA5263088}" type="parTrans" cxnId="{DA8B9BF8-6B7D-4E34-9DA2-364C366501AC}">
      <dgm:prSet/>
      <dgm:spPr/>
      <dgm:t>
        <a:bodyPr/>
        <a:lstStyle/>
        <a:p>
          <a:endParaRPr lang="da-DK"/>
        </a:p>
      </dgm:t>
    </dgm:pt>
    <dgm:pt modelId="{D5F75373-0E7A-45C6-ABB4-A3571DE27672}" type="sibTrans" cxnId="{DA8B9BF8-6B7D-4E34-9DA2-364C366501AC}">
      <dgm:prSet/>
      <dgm:spPr/>
      <dgm:t>
        <a:bodyPr/>
        <a:lstStyle/>
        <a:p>
          <a:endParaRPr lang="da-DK"/>
        </a:p>
      </dgm:t>
    </dgm:pt>
    <dgm:pt modelId="{7A105051-0051-4EFD-AFE3-E9C45FA86AFA}">
      <dgm:prSet phldrT="[Tekst]"/>
      <dgm:spPr/>
      <dgm:t>
        <a:bodyPr/>
        <a:lstStyle/>
        <a:p>
          <a:pPr algn="ctr"/>
          <a:endParaRPr lang="da-DK" dirty="0"/>
        </a:p>
        <a:p>
          <a:pPr algn="ctr"/>
          <a:r>
            <a:rPr lang="da-DK" dirty="0"/>
            <a:t>Digitale løsninger kan gøre patienten mere selvstændig og integreret i eget sygdomsforløb</a:t>
          </a:r>
        </a:p>
      </dgm:t>
    </dgm:pt>
    <dgm:pt modelId="{30691545-3BB5-4D9C-9F61-09A17133468F}" type="parTrans" cxnId="{3D373A2F-AEAD-495B-BB0D-794453340C52}">
      <dgm:prSet/>
      <dgm:spPr/>
      <dgm:t>
        <a:bodyPr/>
        <a:lstStyle/>
        <a:p>
          <a:endParaRPr lang="da-DK"/>
        </a:p>
      </dgm:t>
    </dgm:pt>
    <dgm:pt modelId="{88629D5A-6A8B-4798-80D9-C7C83CD71DE4}" type="sibTrans" cxnId="{3D373A2F-AEAD-495B-BB0D-794453340C52}">
      <dgm:prSet/>
      <dgm:spPr/>
      <dgm:t>
        <a:bodyPr/>
        <a:lstStyle/>
        <a:p>
          <a:endParaRPr lang="da-DK"/>
        </a:p>
      </dgm:t>
    </dgm:pt>
    <dgm:pt modelId="{1A25EC48-B88A-43C7-8D0B-C68CAA1DFB8B}">
      <dgm:prSet/>
      <dgm:spPr/>
      <dgm:t>
        <a:bodyPr/>
        <a:lstStyle/>
        <a:p>
          <a:r>
            <a:rPr lang="da-DK" dirty="0"/>
            <a:t>Data</a:t>
          </a:r>
        </a:p>
      </dgm:t>
    </dgm:pt>
    <dgm:pt modelId="{37EEA7F7-2DFE-4BD4-BEDF-79BB065C6136}" type="parTrans" cxnId="{4A1F982D-990B-4182-89ED-61D21C9E6CB7}">
      <dgm:prSet/>
      <dgm:spPr/>
      <dgm:t>
        <a:bodyPr/>
        <a:lstStyle/>
        <a:p>
          <a:endParaRPr lang="da-DK"/>
        </a:p>
      </dgm:t>
    </dgm:pt>
    <dgm:pt modelId="{32B5CD12-F64C-410B-BDC2-2AD7BF4FCF42}" type="sibTrans" cxnId="{4A1F982D-990B-4182-89ED-61D21C9E6CB7}">
      <dgm:prSet/>
      <dgm:spPr/>
      <dgm:t>
        <a:bodyPr/>
        <a:lstStyle/>
        <a:p>
          <a:endParaRPr lang="da-DK"/>
        </a:p>
      </dgm:t>
    </dgm:pt>
    <dgm:pt modelId="{8D5BC433-B73A-464E-BE51-0F21DEF93F48}">
      <dgm:prSet/>
      <dgm:spPr/>
      <dgm:t>
        <a:bodyPr/>
        <a:lstStyle/>
        <a:p>
          <a:r>
            <a:rPr lang="da-DK" dirty="0"/>
            <a:t>Løfte alle</a:t>
          </a:r>
        </a:p>
      </dgm:t>
    </dgm:pt>
    <dgm:pt modelId="{5164C7E2-7FE3-4AC4-B22B-B4359445AA99}" type="parTrans" cxnId="{3ADE9C79-34E1-460A-B933-4686FD237C95}">
      <dgm:prSet/>
      <dgm:spPr/>
      <dgm:t>
        <a:bodyPr/>
        <a:lstStyle/>
        <a:p>
          <a:endParaRPr lang="da-DK"/>
        </a:p>
      </dgm:t>
    </dgm:pt>
    <dgm:pt modelId="{BD2812EE-B00E-4DE9-80CA-8B61E638ACA8}" type="sibTrans" cxnId="{3ADE9C79-34E1-460A-B933-4686FD237C95}">
      <dgm:prSet/>
      <dgm:spPr/>
      <dgm:t>
        <a:bodyPr/>
        <a:lstStyle/>
        <a:p>
          <a:endParaRPr lang="da-DK"/>
        </a:p>
      </dgm:t>
    </dgm:pt>
    <dgm:pt modelId="{5703B9A4-3ACD-4A83-8175-14035D44CDD7}">
      <dgm:prSet/>
      <dgm:spPr/>
      <dgm:t>
        <a:bodyPr/>
        <a:lstStyle/>
        <a:p>
          <a:endParaRPr lang="da-DK" dirty="0"/>
        </a:p>
        <a:p>
          <a:r>
            <a:rPr lang="da-DK" dirty="0"/>
            <a:t>Vi skal indhente data om de digitale løsninger, der bruges, så vi hele tiden kan blive klogere</a:t>
          </a:r>
        </a:p>
      </dgm:t>
    </dgm:pt>
    <dgm:pt modelId="{FB231486-C754-4BAD-8E8A-63D10745BD2F}" type="parTrans" cxnId="{388AB880-DDCF-4693-946E-7BB1002E9488}">
      <dgm:prSet/>
      <dgm:spPr/>
      <dgm:t>
        <a:bodyPr/>
        <a:lstStyle/>
        <a:p>
          <a:endParaRPr lang="da-DK"/>
        </a:p>
      </dgm:t>
    </dgm:pt>
    <dgm:pt modelId="{C480C4AE-EDE0-40FB-AB2C-9677C133E6F3}" type="sibTrans" cxnId="{388AB880-DDCF-4693-946E-7BB1002E9488}">
      <dgm:prSet/>
      <dgm:spPr/>
      <dgm:t>
        <a:bodyPr/>
        <a:lstStyle/>
        <a:p>
          <a:endParaRPr lang="da-DK"/>
        </a:p>
      </dgm:t>
    </dgm:pt>
    <dgm:pt modelId="{CD63FB7F-101C-4ED3-AA2E-DDE365E694A3}">
      <dgm:prSet/>
      <dgm:spPr/>
      <dgm:t>
        <a:bodyPr/>
        <a:lstStyle/>
        <a:p>
          <a:endParaRPr lang="da-DK" dirty="0"/>
        </a:p>
        <a:p>
          <a:r>
            <a:rPr lang="da-DK" dirty="0"/>
            <a:t>Vi skal have løftet alle, men bl.a. de ældre har vist, at de var mere klar, end vi troede</a:t>
          </a:r>
        </a:p>
      </dgm:t>
    </dgm:pt>
    <dgm:pt modelId="{CD4B3685-9FC2-4759-AE64-BEF599379B15}" type="parTrans" cxnId="{887AAC17-40FD-4C65-8A44-F2A32B9670BE}">
      <dgm:prSet/>
      <dgm:spPr/>
      <dgm:t>
        <a:bodyPr/>
        <a:lstStyle/>
        <a:p>
          <a:endParaRPr lang="da-DK"/>
        </a:p>
      </dgm:t>
    </dgm:pt>
    <dgm:pt modelId="{B7B952AB-757E-4EC1-9734-D478A5175245}" type="sibTrans" cxnId="{887AAC17-40FD-4C65-8A44-F2A32B9670BE}">
      <dgm:prSet/>
      <dgm:spPr/>
      <dgm:t>
        <a:bodyPr/>
        <a:lstStyle/>
        <a:p>
          <a:endParaRPr lang="da-DK"/>
        </a:p>
      </dgm:t>
    </dgm:pt>
    <dgm:pt modelId="{C5F71C50-F1CA-4571-88B5-F223326D9212}" type="pres">
      <dgm:prSet presAssocID="{F5846896-D7FA-4680-BA3B-EEBAB11404B5}" presName="Name0" presStyleCnt="0">
        <dgm:presLayoutVars>
          <dgm:dir/>
        </dgm:presLayoutVars>
      </dgm:prSet>
      <dgm:spPr/>
    </dgm:pt>
    <dgm:pt modelId="{C4CAEBE7-C67F-47D9-A2AD-0BD050FAB07B}" type="pres">
      <dgm:prSet presAssocID="{9FEEC939-ABA3-4F80-8863-69DBC9533707}" presName="composite" presStyleCnt="0"/>
      <dgm:spPr/>
    </dgm:pt>
    <dgm:pt modelId="{050AE19C-0228-416F-8AD4-82436597528E}" type="pres">
      <dgm:prSet presAssocID="{9FEEC939-ABA3-4F80-8863-69DBC9533707}" presName="Accent" presStyleLbl="alignAcc1" presStyleIdx="0" presStyleCnt="5"/>
      <dgm:spPr/>
    </dgm:pt>
    <dgm:pt modelId="{BB55ED73-CFDE-46F5-B787-18EC3DAE24DE}" type="pres">
      <dgm:prSet presAssocID="{9FEEC939-ABA3-4F80-8863-69DBC9533707}" presName="Image" presStyleLbl="node1" presStyleIdx="0" presStyleCnt="5"/>
      <dgm:spPr>
        <a:blipFill>
          <a:blip xmlns:r="http://schemas.openxmlformats.org/officeDocument/2006/relationships" r:embed="rId1"/>
          <a:srcRect/>
          <a:stretch>
            <a:fillRect t="-5000" b="-5000"/>
          </a:stretch>
        </a:blipFill>
      </dgm:spPr>
    </dgm:pt>
    <dgm:pt modelId="{10E6C9E6-7A58-4AC9-84AA-C05E3A40FE0F}" type="pres">
      <dgm:prSet presAssocID="{9FEEC939-ABA3-4F80-8863-69DBC9533707}" presName="Child" presStyleLbl="revTx" presStyleIdx="0" presStyleCnt="5">
        <dgm:presLayoutVars>
          <dgm:bulletEnabled val="1"/>
        </dgm:presLayoutVars>
      </dgm:prSet>
      <dgm:spPr/>
    </dgm:pt>
    <dgm:pt modelId="{7F0B66CF-C52F-46DE-8F7D-DCD23DEF1F6F}" type="pres">
      <dgm:prSet presAssocID="{9FEEC939-ABA3-4F80-8863-69DBC9533707}" presName="Parent" presStyleLbl="alignNode1" presStyleIdx="0" presStyleCnt="5">
        <dgm:presLayoutVars>
          <dgm:bulletEnabled val="1"/>
        </dgm:presLayoutVars>
      </dgm:prSet>
      <dgm:spPr/>
    </dgm:pt>
    <dgm:pt modelId="{1D468AA0-2184-4444-9503-88E2EA44C2F0}" type="pres">
      <dgm:prSet presAssocID="{F1F5FC80-E496-42FB-8017-6D40AB24116D}" presName="sibTrans" presStyleCnt="0"/>
      <dgm:spPr/>
    </dgm:pt>
    <dgm:pt modelId="{55EC7F9A-DC9C-48E7-8FEA-AB57DA645D42}" type="pres">
      <dgm:prSet presAssocID="{B6090CE7-3A44-4DF2-8354-28E93A1ED2B4}" presName="composite" presStyleCnt="0"/>
      <dgm:spPr/>
    </dgm:pt>
    <dgm:pt modelId="{5D8B628A-DC3A-4EB3-9378-1FF00560A55A}" type="pres">
      <dgm:prSet presAssocID="{B6090CE7-3A44-4DF2-8354-28E93A1ED2B4}" presName="Accent" presStyleLbl="alignAcc1" presStyleIdx="1" presStyleCnt="5"/>
      <dgm:spPr/>
    </dgm:pt>
    <dgm:pt modelId="{4F22A73A-B38A-4FAE-BA2F-66754F016C99}" type="pres">
      <dgm:prSet presAssocID="{B6090CE7-3A44-4DF2-8354-28E93A1ED2B4}" presName="Image" presStyleLbl="node1" presStyleIdx="1" presStyleCnt="5"/>
      <dgm:spPr>
        <a:blipFill>
          <a:blip xmlns:r="http://schemas.openxmlformats.org/officeDocument/2006/relationships" r:embed="rId2"/>
          <a:srcRect/>
          <a:stretch>
            <a:fillRect t="-5000" b="-5000"/>
          </a:stretch>
        </a:blipFill>
      </dgm:spPr>
    </dgm:pt>
    <dgm:pt modelId="{10E1F11A-F453-4237-9331-9FA92A794939}" type="pres">
      <dgm:prSet presAssocID="{B6090CE7-3A44-4DF2-8354-28E93A1ED2B4}" presName="Child" presStyleLbl="revTx" presStyleIdx="1" presStyleCnt="5">
        <dgm:presLayoutVars>
          <dgm:bulletEnabled val="1"/>
        </dgm:presLayoutVars>
      </dgm:prSet>
      <dgm:spPr/>
    </dgm:pt>
    <dgm:pt modelId="{A7A1C73D-C2DA-46EA-A613-D79AC3A877A0}" type="pres">
      <dgm:prSet presAssocID="{B6090CE7-3A44-4DF2-8354-28E93A1ED2B4}" presName="Parent" presStyleLbl="alignNode1" presStyleIdx="1" presStyleCnt="5">
        <dgm:presLayoutVars>
          <dgm:bulletEnabled val="1"/>
        </dgm:presLayoutVars>
      </dgm:prSet>
      <dgm:spPr/>
    </dgm:pt>
    <dgm:pt modelId="{0DBE4DBD-BDC5-40A7-94A6-E66D48270FDB}" type="pres">
      <dgm:prSet presAssocID="{704591A7-D212-46E9-B2C8-C655F7C0C375}" presName="sibTrans" presStyleCnt="0"/>
      <dgm:spPr/>
    </dgm:pt>
    <dgm:pt modelId="{4C82B99A-F878-4F51-BD8D-AA8C3CD5E832}" type="pres">
      <dgm:prSet presAssocID="{A5972646-1242-43EE-B763-4CD471372379}" presName="composite" presStyleCnt="0"/>
      <dgm:spPr/>
    </dgm:pt>
    <dgm:pt modelId="{4B6C989E-4447-475C-A4D8-FF6D50CF6882}" type="pres">
      <dgm:prSet presAssocID="{A5972646-1242-43EE-B763-4CD471372379}" presName="Accent" presStyleLbl="alignAcc1" presStyleIdx="2" presStyleCnt="5"/>
      <dgm:spPr/>
    </dgm:pt>
    <dgm:pt modelId="{B6F2E8A8-41DD-4765-97D3-21487FC4CA16}" type="pres">
      <dgm:prSet presAssocID="{A5972646-1242-43EE-B763-4CD471372379}" presName="Image" presStyleLbl="node1" presStyleIdx="2" presStyleCnt="5"/>
      <dgm:spPr>
        <a:blipFill>
          <a:blip xmlns:r="http://schemas.openxmlformats.org/officeDocument/2006/relationships" r:embed="rId3"/>
          <a:srcRect/>
          <a:stretch>
            <a:fillRect t="-5000" b="-5000"/>
          </a:stretch>
        </a:blipFill>
      </dgm:spPr>
    </dgm:pt>
    <dgm:pt modelId="{3A8E3ED8-40E6-4D7E-92F3-6CBD00673E89}" type="pres">
      <dgm:prSet presAssocID="{A5972646-1242-43EE-B763-4CD471372379}" presName="Child" presStyleLbl="revTx" presStyleIdx="2" presStyleCnt="5">
        <dgm:presLayoutVars>
          <dgm:bulletEnabled val="1"/>
        </dgm:presLayoutVars>
      </dgm:prSet>
      <dgm:spPr/>
    </dgm:pt>
    <dgm:pt modelId="{3600CCFA-AA3F-4D67-8791-0C6E59983594}" type="pres">
      <dgm:prSet presAssocID="{A5972646-1242-43EE-B763-4CD471372379}" presName="Parent" presStyleLbl="alignNode1" presStyleIdx="2" presStyleCnt="5">
        <dgm:presLayoutVars>
          <dgm:bulletEnabled val="1"/>
        </dgm:presLayoutVars>
      </dgm:prSet>
      <dgm:spPr/>
    </dgm:pt>
    <dgm:pt modelId="{AD35E3A0-DC5E-411D-BABE-B1638C898612}" type="pres">
      <dgm:prSet presAssocID="{D5F75373-0E7A-45C6-ABB4-A3571DE27672}" presName="sibTrans" presStyleCnt="0"/>
      <dgm:spPr/>
    </dgm:pt>
    <dgm:pt modelId="{01C62DFE-8893-4019-9B89-2204B8363C19}" type="pres">
      <dgm:prSet presAssocID="{1A25EC48-B88A-43C7-8D0B-C68CAA1DFB8B}" presName="composite" presStyleCnt="0"/>
      <dgm:spPr/>
    </dgm:pt>
    <dgm:pt modelId="{84304242-B59F-4D92-9B7B-CF2799D60086}" type="pres">
      <dgm:prSet presAssocID="{1A25EC48-B88A-43C7-8D0B-C68CAA1DFB8B}" presName="Accent" presStyleLbl="alignAcc1" presStyleIdx="3" presStyleCnt="5"/>
      <dgm:spPr/>
    </dgm:pt>
    <dgm:pt modelId="{F31F7D11-5F6A-40DF-B82C-E995CF44BADE}" type="pres">
      <dgm:prSet presAssocID="{1A25EC48-B88A-43C7-8D0B-C68CAA1DFB8B}" presName="Image" presStyleLbl="node1" presStyleIdx="3" presStyleCnt="5"/>
      <dgm:spPr>
        <a:blipFill>
          <a:blip xmlns:r="http://schemas.openxmlformats.org/officeDocument/2006/relationships" r:embed="rId4"/>
          <a:srcRect/>
          <a:stretch>
            <a:fillRect t="-5000" b="-5000"/>
          </a:stretch>
        </a:blipFill>
      </dgm:spPr>
    </dgm:pt>
    <dgm:pt modelId="{AEEF598F-8D2B-4738-9D7F-8E423D22ACCA}" type="pres">
      <dgm:prSet presAssocID="{1A25EC48-B88A-43C7-8D0B-C68CAA1DFB8B}" presName="Child" presStyleLbl="revTx" presStyleIdx="3" presStyleCnt="5">
        <dgm:presLayoutVars>
          <dgm:bulletEnabled val="1"/>
        </dgm:presLayoutVars>
      </dgm:prSet>
      <dgm:spPr/>
    </dgm:pt>
    <dgm:pt modelId="{BFEA88F9-AF1C-4A09-82B8-1652FAD7162A}" type="pres">
      <dgm:prSet presAssocID="{1A25EC48-B88A-43C7-8D0B-C68CAA1DFB8B}" presName="Parent" presStyleLbl="alignNode1" presStyleIdx="3" presStyleCnt="5">
        <dgm:presLayoutVars>
          <dgm:bulletEnabled val="1"/>
        </dgm:presLayoutVars>
      </dgm:prSet>
      <dgm:spPr/>
    </dgm:pt>
    <dgm:pt modelId="{C7104C74-AE84-4313-B97C-78FA9BFF0743}" type="pres">
      <dgm:prSet presAssocID="{32B5CD12-F64C-410B-BDC2-2AD7BF4FCF42}" presName="sibTrans" presStyleCnt="0"/>
      <dgm:spPr/>
    </dgm:pt>
    <dgm:pt modelId="{6D509D75-353B-4257-84F1-428D80F356D0}" type="pres">
      <dgm:prSet presAssocID="{8D5BC433-B73A-464E-BE51-0F21DEF93F48}" presName="composite" presStyleCnt="0"/>
      <dgm:spPr/>
    </dgm:pt>
    <dgm:pt modelId="{FAFE4B14-8D70-4CF1-8313-3D36F840EC14}" type="pres">
      <dgm:prSet presAssocID="{8D5BC433-B73A-464E-BE51-0F21DEF93F48}" presName="Accent" presStyleLbl="alignAcc1" presStyleIdx="4" presStyleCnt="5"/>
      <dgm:spPr/>
    </dgm:pt>
    <dgm:pt modelId="{C1076A00-D2B9-49D0-942E-C18B291D2D35}" type="pres">
      <dgm:prSet presAssocID="{8D5BC433-B73A-464E-BE51-0F21DEF93F48}" presName="Image" presStyleLbl="node1" presStyleIdx="4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</dgm:spPr>
    </dgm:pt>
    <dgm:pt modelId="{FC1655F1-30A0-4C9B-9F24-62C97B18DC86}" type="pres">
      <dgm:prSet presAssocID="{8D5BC433-B73A-464E-BE51-0F21DEF93F48}" presName="Child" presStyleLbl="revTx" presStyleIdx="4" presStyleCnt="5">
        <dgm:presLayoutVars>
          <dgm:bulletEnabled val="1"/>
        </dgm:presLayoutVars>
      </dgm:prSet>
      <dgm:spPr/>
    </dgm:pt>
    <dgm:pt modelId="{F6B27CE9-BC7F-4D82-B1DD-EBF34269B23F}" type="pres">
      <dgm:prSet presAssocID="{8D5BC433-B73A-464E-BE51-0F21DEF93F48}" presName="Parent" presStyleLbl="alignNode1" presStyleIdx="4" presStyleCnt="5">
        <dgm:presLayoutVars>
          <dgm:bulletEnabled val="1"/>
        </dgm:presLayoutVars>
      </dgm:prSet>
      <dgm:spPr/>
    </dgm:pt>
  </dgm:ptLst>
  <dgm:cxnLst>
    <dgm:cxn modelId="{86262301-E95C-475F-ADF1-684407A7BAB7}" type="presOf" srcId="{5703B9A4-3ACD-4A83-8175-14035D44CDD7}" destId="{AEEF598F-8D2B-4738-9D7F-8E423D22ACCA}" srcOrd="0" destOrd="0" presId="urn:microsoft.com/office/officeart/2008/layout/TitlePictureLineup"/>
    <dgm:cxn modelId="{59620102-3239-464C-A48B-07F1C7C85044}" type="presOf" srcId="{BB856CBE-D7B4-4D96-9F64-2683722318AB}" destId="{10E1F11A-F453-4237-9331-9FA92A794939}" srcOrd="0" destOrd="0" presId="urn:microsoft.com/office/officeart/2008/layout/TitlePictureLineup"/>
    <dgm:cxn modelId="{D00FD30B-1D15-4CC7-9077-1868CFBA8972}" type="presOf" srcId="{8D5BC433-B73A-464E-BE51-0F21DEF93F48}" destId="{F6B27CE9-BC7F-4D82-B1DD-EBF34269B23F}" srcOrd="0" destOrd="0" presId="urn:microsoft.com/office/officeart/2008/layout/TitlePictureLineup"/>
    <dgm:cxn modelId="{887AAC17-40FD-4C65-8A44-F2A32B9670BE}" srcId="{8D5BC433-B73A-464E-BE51-0F21DEF93F48}" destId="{CD63FB7F-101C-4ED3-AA2E-DDE365E694A3}" srcOrd="0" destOrd="0" parTransId="{CD4B3685-9FC2-4759-AE64-BEF599379B15}" sibTransId="{B7B952AB-757E-4EC1-9734-D478A5175245}"/>
    <dgm:cxn modelId="{4A1F982D-990B-4182-89ED-61D21C9E6CB7}" srcId="{F5846896-D7FA-4680-BA3B-EEBAB11404B5}" destId="{1A25EC48-B88A-43C7-8D0B-C68CAA1DFB8B}" srcOrd="3" destOrd="0" parTransId="{37EEA7F7-2DFE-4BD4-BEDF-79BB065C6136}" sibTransId="{32B5CD12-F64C-410B-BDC2-2AD7BF4FCF42}"/>
    <dgm:cxn modelId="{3D373A2F-AEAD-495B-BB0D-794453340C52}" srcId="{A5972646-1242-43EE-B763-4CD471372379}" destId="{7A105051-0051-4EFD-AFE3-E9C45FA86AFA}" srcOrd="0" destOrd="0" parTransId="{30691545-3BB5-4D9C-9F61-09A17133468F}" sibTransId="{88629D5A-6A8B-4798-80D9-C7C83CD71DE4}"/>
    <dgm:cxn modelId="{AC05F338-B309-41D8-8751-7B18F8FF743E}" srcId="{F5846896-D7FA-4680-BA3B-EEBAB11404B5}" destId="{B6090CE7-3A44-4DF2-8354-28E93A1ED2B4}" srcOrd="1" destOrd="0" parTransId="{6374E39E-983A-4B7C-8D0C-A7F06623452C}" sibTransId="{704591A7-D212-46E9-B2C8-C655F7C0C375}"/>
    <dgm:cxn modelId="{48406A59-E69F-42D8-8907-B83481B6CA66}" srcId="{B6090CE7-3A44-4DF2-8354-28E93A1ED2B4}" destId="{BB856CBE-D7B4-4D96-9F64-2683722318AB}" srcOrd="0" destOrd="0" parTransId="{85B57BFC-85DB-4194-9467-47DD49DE674D}" sibTransId="{3C94694D-D91B-461E-854C-C79B4DA2C66C}"/>
    <dgm:cxn modelId="{3ADE9C79-34E1-460A-B933-4686FD237C95}" srcId="{F5846896-D7FA-4680-BA3B-EEBAB11404B5}" destId="{8D5BC433-B73A-464E-BE51-0F21DEF93F48}" srcOrd="4" destOrd="0" parTransId="{5164C7E2-7FE3-4AC4-B22B-B4359445AA99}" sibTransId="{BD2812EE-B00E-4DE9-80CA-8B61E638ACA8}"/>
    <dgm:cxn modelId="{A2685C7F-7D1D-448F-A8CB-318C74BD4D63}" type="presOf" srcId="{F5846896-D7FA-4680-BA3B-EEBAB11404B5}" destId="{C5F71C50-F1CA-4571-88B5-F223326D9212}" srcOrd="0" destOrd="0" presId="urn:microsoft.com/office/officeart/2008/layout/TitlePictureLineup"/>
    <dgm:cxn modelId="{388AB880-DDCF-4693-946E-7BB1002E9488}" srcId="{1A25EC48-B88A-43C7-8D0B-C68CAA1DFB8B}" destId="{5703B9A4-3ACD-4A83-8175-14035D44CDD7}" srcOrd="0" destOrd="0" parTransId="{FB231486-C754-4BAD-8E8A-63D10745BD2F}" sibTransId="{C480C4AE-EDE0-40FB-AB2C-9677C133E6F3}"/>
    <dgm:cxn modelId="{D1193896-8639-4A4B-9024-0F2349631A72}" type="presOf" srcId="{7A105051-0051-4EFD-AFE3-E9C45FA86AFA}" destId="{3A8E3ED8-40E6-4D7E-92F3-6CBD00673E89}" srcOrd="0" destOrd="0" presId="urn:microsoft.com/office/officeart/2008/layout/TitlePictureLineup"/>
    <dgm:cxn modelId="{B1960A97-A1D2-4B3D-ACD7-8507C9829F12}" srcId="{9FEEC939-ABA3-4F80-8863-69DBC9533707}" destId="{53BF2B84-0863-4A08-9B95-E874DBC2496E}" srcOrd="0" destOrd="0" parTransId="{552AAA6C-0974-48CF-9847-2112AB70DE81}" sibTransId="{32413E26-A525-4324-9806-A428A0E47D41}"/>
    <dgm:cxn modelId="{1512AFAD-5C13-464F-86BF-EA194F67B13F}" type="presOf" srcId="{CD63FB7F-101C-4ED3-AA2E-DDE365E694A3}" destId="{FC1655F1-30A0-4C9B-9F24-62C97B18DC86}" srcOrd="0" destOrd="0" presId="urn:microsoft.com/office/officeart/2008/layout/TitlePictureLineup"/>
    <dgm:cxn modelId="{43C2BBB6-13E7-4B52-85B2-E7130B49D706}" type="presOf" srcId="{A5972646-1242-43EE-B763-4CD471372379}" destId="{3600CCFA-AA3F-4D67-8791-0C6E59983594}" srcOrd="0" destOrd="0" presId="urn:microsoft.com/office/officeart/2008/layout/TitlePictureLineup"/>
    <dgm:cxn modelId="{7D6786BE-9619-4F57-AABD-31A8928A0088}" type="presOf" srcId="{53BF2B84-0863-4A08-9B95-E874DBC2496E}" destId="{10E6C9E6-7A58-4AC9-84AA-C05E3A40FE0F}" srcOrd="0" destOrd="0" presId="urn:microsoft.com/office/officeart/2008/layout/TitlePictureLineup"/>
    <dgm:cxn modelId="{757207CE-780A-4A96-927F-2B9788C74D9A}" srcId="{F5846896-D7FA-4680-BA3B-EEBAB11404B5}" destId="{9FEEC939-ABA3-4F80-8863-69DBC9533707}" srcOrd="0" destOrd="0" parTransId="{47045102-594E-4395-B498-66DC607619D3}" sibTransId="{F1F5FC80-E496-42FB-8017-6D40AB24116D}"/>
    <dgm:cxn modelId="{85EFF5D2-27BD-42AE-BF2F-A343A6E05A76}" type="presOf" srcId="{B6090CE7-3A44-4DF2-8354-28E93A1ED2B4}" destId="{A7A1C73D-C2DA-46EA-A613-D79AC3A877A0}" srcOrd="0" destOrd="0" presId="urn:microsoft.com/office/officeart/2008/layout/TitlePictureLineup"/>
    <dgm:cxn modelId="{2EFC0CF5-481B-47E2-81C1-BA787D3D100E}" type="presOf" srcId="{9FEEC939-ABA3-4F80-8863-69DBC9533707}" destId="{7F0B66CF-C52F-46DE-8F7D-DCD23DEF1F6F}" srcOrd="0" destOrd="0" presId="urn:microsoft.com/office/officeart/2008/layout/TitlePictureLineup"/>
    <dgm:cxn modelId="{DA8B9BF8-6B7D-4E34-9DA2-364C366501AC}" srcId="{F5846896-D7FA-4680-BA3B-EEBAB11404B5}" destId="{A5972646-1242-43EE-B763-4CD471372379}" srcOrd="2" destOrd="0" parTransId="{48779AB0-8807-4F10-AEA7-5D8AA5263088}" sibTransId="{D5F75373-0E7A-45C6-ABB4-A3571DE27672}"/>
    <dgm:cxn modelId="{B63A44FB-ED59-4DFD-99C2-3822EA169236}" type="presOf" srcId="{1A25EC48-B88A-43C7-8D0B-C68CAA1DFB8B}" destId="{BFEA88F9-AF1C-4A09-82B8-1652FAD7162A}" srcOrd="0" destOrd="0" presId="urn:microsoft.com/office/officeart/2008/layout/TitlePictureLineup"/>
    <dgm:cxn modelId="{C0BB3707-3AF4-4C95-A751-48D90AF0EC00}" type="presParOf" srcId="{C5F71C50-F1CA-4571-88B5-F223326D9212}" destId="{C4CAEBE7-C67F-47D9-A2AD-0BD050FAB07B}" srcOrd="0" destOrd="0" presId="urn:microsoft.com/office/officeart/2008/layout/TitlePictureLineup"/>
    <dgm:cxn modelId="{F1753CAD-4368-48AE-87E9-32E421E522B4}" type="presParOf" srcId="{C4CAEBE7-C67F-47D9-A2AD-0BD050FAB07B}" destId="{050AE19C-0228-416F-8AD4-82436597528E}" srcOrd="0" destOrd="0" presId="urn:microsoft.com/office/officeart/2008/layout/TitlePictureLineup"/>
    <dgm:cxn modelId="{10F1A67C-C679-4351-BDA9-B0800496413D}" type="presParOf" srcId="{C4CAEBE7-C67F-47D9-A2AD-0BD050FAB07B}" destId="{BB55ED73-CFDE-46F5-B787-18EC3DAE24DE}" srcOrd="1" destOrd="0" presId="urn:microsoft.com/office/officeart/2008/layout/TitlePictureLineup"/>
    <dgm:cxn modelId="{4CA3FA1B-F25D-4E49-9C5C-547AE8765563}" type="presParOf" srcId="{C4CAEBE7-C67F-47D9-A2AD-0BD050FAB07B}" destId="{10E6C9E6-7A58-4AC9-84AA-C05E3A40FE0F}" srcOrd="2" destOrd="0" presId="urn:microsoft.com/office/officeart/2008/layout/TitlePictureLineup"/>
    <dgm:cxn modelId="{88B15C6D-98CA-4F4B-8347-632AED13B197}" type="presParOf" srcId="{C4CAEBE7-C67F-47D9-A2AD-0BD050FAB07B}" destId="{7F0B66CF-C52F-46DE-8F7D-DCD23DEF1F6F}" srcOrd="3" destOrd="0" presId="urn:microsoft.com/office/officeart/2008/layout/TitlePictureLineup"/>
    <dgm:cxn modelId="{EAFBFD86-C0E0-4A0B-9F14-57586078C1ED}" type="presParOf" srcId="{C5F71C50-F1CA-4571-88B5-F223326D9212}" destId="{1D468AA0-2184-4444-9503-88E2EA44C2F0}" srcOrd="1" destOrd="0" presId="urn:microsoft.com/office/officeart/2008/layout/TitlePictureLineup"/>
    <dgm:cxn modelId="{CF4F3D20-B72A-4529-BA35-F15CB41721AA}" type="presParOf" srcId="{C5F71C50-F1CA-4571-88B5-F223326D9212}" destId="{55EC7F9A-DC9C-48E7-8FEA-AB57DA645D42}" srcOrd="2" destOrd="0" presId="urn:microsoft.com/office/officeart/2008/layout/TitlePictureLineup"/>
    <dgm:cxn modelId="{F80901B5-230B-48FF-95EC-17F60DC53271}" type="presParOf" srcId="{55EC7F9A-DC9C-48E7-8FEA-AB57DA645D42}" destId="{5D8B628A-DC3A-4EB3-9378-1FF00560A55A}" srcOrd="0" destOrd="0" presId="urn:microsoft.com/office/officeart/2008/layout/TitlePictureLineup"/>
    <dgm:cxn modelId="{53AC3740-14D9-4702-8B65-86128F955873}" type="presParOf" srcId="{55EC7F9A-DC9C-48E7-8FEA-AB57DA645D42}" destId="{4F22A73A-B38A-4FAE-BA2F-66754F016C99}" srcOrd="1" destOrd="0" presId="urn:microsoft.com/office/officeart/2008/layout/TitlePictureLineup"/>
    <dgm:cxn modelId="{59B6697C-1E5D-453D-9A26-A0EFDA8A2319}" type="presParOf" srcId="{55EC7F9A-DC9C-48E7-8FEA-AB57DA645D42}" destId="{10E1F11A-F453-4237-9331-9FA92A794939}" srcOrd="2" destOrd="0" presId="urn:microsoft.com/office/officeart/2008/layout/TitlePictureLineup"/>
    <dgm:cxn modelId="{EBB6FEDC-AA2E-47BD-9E7B-030D35B7A201}" type="presParOf" srcId="{55EC7F9A-DC9C-48E7-8FEA-AB57DA645D42}" destId="{A7A1C73D-C2DA-46EA-A613-D79AC3A877A0}" srcOrd="3" destOrd="0" presId="urn:microsoft.com/office/officeart/2008/layout/TitlePictureLineup"/>
    <dgm:cxn modelId="{F34E5A2E-3406-4EFB-9D73-3349B562B904}" type="presParOf" srcId="{C5F71C50-F1CA-4571-88B5-F223326D9212}" destId="{0DBE4DBD-BDC5-40A7-94A6-E66D48270FDB}" srcOrd="3" destOrd="0" presId="urn:microsoft.com/office/officeart/2008/layout/TitlePictureLineup"/>
    <dgm:cxn modelId="{BA042D4C-9D7F-4264-9997-F5D17E90A226}" type="presParOf" srcId="{C5F71C50-F1CA-4571-88B5-F223326D9212}" destId="{4C82B99A-F878-4F51-BD8D-AA8C3CD5E832}" srcOrd="4" destOrd="0" presId="urn:microsoft.com/office/officeart/2008/layout/TitlePictureLineup"/>
    <dgm:cxn modelId="{5ACB5567-54EF-4FFF-B477-3CFF944865EE}" type="presParOf" srcId="{4C82B99A-F878-4F51-BD8D-AA8C3CD5E832}" destId="{4B6C989E-4447-475C-A4D8-FF6D50CF6882}" srcOrd="0" destOrd="0" presId="urn:microsoft.com/office/officeart/2008/layout/TitlePictureLineup"/>
    <dgm:cxn modelId="{101BB319-9BBD-4ADE-9267-8C35A07585F2}" type="presParOf" srcId="{4C82B99A-F878-4F51-BD8D-AA8C3CD5E832}" destId="{B6F2E8A8-41DD-4765-97D3-21487FC4CA16}" srcOrd="1" destOrd="0" presId="urn:microsoft.com/office/officeart/2008/layout/TitlePictureLineup"/>
    <dgm:cxn modelId="{D3E3DA3A-7A73-444E-A9AE-168EB3B01FE0}" type="presParOf" srcId="{4C82B99A-F878-4F51-BD8D-AA8C3CD5E832}" destId="{3A8E3ED8-40E6-4D7E-92F3-6CBD00673E89}" srcOrd="2" destOrd="0" presId="urn:microsoft.com/office/officeart/2008/layout/TitlePictureLineup"/>
    <dgm:cxn modelId="{2F5ABC19-9E1E-4F7E-9B63-97BE46CB01AF}" type="presParOf" srcId="{4C82B99A-F878-4F51-BD8D-AA8C3CD5E832}" destId="{3600CCFA-AA3F-4D67-8791-0C6E59983594}" srcOrd="3" destOrd="0" presId="urn:microsoft.com/office/officeart/2008/layout/TitlePictureLineup"/>
    <dgm:cxn modelId="{B1435E70-7941-4C5E-B5EF-7E720EE9422F}" type="presParOf" srcId="{C5F71C50-F1CA-4571-88B5-F223326D9212}" destId="{AD35E3A0-DC5E-411D-BABE-B1638C898612}" srcOrd="5" destOrd="0" presId="urn:microsoft.com/office/officeart/2008/layout/TitlePictureLineup"/>
    <dgm:cxn modelId="{C1B9CEA4-A258-4D37-98BF-593A2A33C399}" type="presParOf" srcId="{C5F71C50-F1CA-4571-88B5-F223326D9212}" destId="{01C62DFE-8893-4019-9B89-2204B8363C19}" srcOrd="6" destOrd="0" presId="urn:microsoft.com/office/officeart/2008/layout/TitlePictureLineup"/>
    <dgm:cxn modelId="{5A6D4475-A112-4A86-B9E8-1876B014AF49}" type="presParOf" srcId="{01C62DFE-8893-4019-9B89-2204B8363C19}" destId="{84304242-B59F-4D92-9B7B-CF2799D60086}" srcOrd="0" destOrd="0" presId="urn:microsoft.com/office/officeart/2008/layout/TitlePictureLineup"/>
    <dgm:cxn modelId="{F5BD1A05-7A8E-4A89-9D9F-5C4D825900B6}" type="presParOf" srcId="{01C62DFE-8893-4019-9B89-2204B8363C19}" destId="{F31F7D11-5F6A-40DF-B82C-E995CF44BADE}" srcOrd="1" destOrd="0" presId="urn:microsoft.com/office/officeart/2008/layout/TitlePictureLineup"/>
    <dgm:cxn modelId="{DA968541-FBA4-41A1-A839-C41F2FA6C0F1}" type="presParOf" srcId="{01C62DFE-8893-4019-9B89-2204B8363C19}" destId="{AEEF598F-8D2B-4738-9D7F-8E423D22ACCA}" srcOrd="2" destOrd="0" presId="urn:microsoft.com/office/officeart/2008/layout/TitlePictureLineup"/>
    <dgm:cxn modelId="{937310AA-7D04-4C51-B3D9-B412E4E50FEB}" type="presParOf" srcId="{01C62DFE-8893-4019-9B89-2204B8363C19}" destId="{BFEA88F9-AF1C-4A09-82B8-1652FAD7162A}" srcOrd="3" destOrd="0" presId="urn:microsoft.com/office/officeart/2008/layout/TitlePictureLineup"/>
    <dgm:cxn modelId="{00F86BD9-9812-4262-8683-C208AEEAF836}" type="presParOf" srcId="{C5F71C50-F1CA-4571-88B5-F223326D9212}" destId="{C7104C74-AE84-4313-B97C-78FA9BFF0743}" srcOrd="7" destOrd="0" presId="urn:microsoft.com/office/officeart/2008/layout/TitlePictureLineup"/>
    <dgm:cxn modelId="{2CFFEF84-D6DE-41E3-BD50-AAA88277E029}" type="presParOf" srcId="{C5F71C50-F1CA-4571-88B5-F223326D9212}" destId="{6D509D75-353B-4257-84F1-428D80F356D0}" srcOrd="8" destOrd="0" presId="urn:microsoft.com/office/officeart/2008/layout/TitlePictureLineup"/>
    <dgm:cxn modelId="{63985013-1A7B-459A-B1DB-736AA791712F}" type="presParOf" srcId="{6D509D75-353B-4257-84F1-428D80F356D0}" destId="{FAFE4B14-8D70-4CF1-8313-3D36F840EC14}" srcOrd="0" destOrd="0" presId="urn:microsoft.com/office/officeart/2008/layout/TitlePictureLineup"/>
    <dgm:cxn modelId="{64BA731D-5149-4EC3-AB51-80E6ECCB3C56}" type="presParOf" srcId="{6D509D75-353B-4257-84F1-428D80F356D0}" destId="{C1076A00-D2B9-49D0-942E-C18B291D2D35}" srcOrd="1" destOrd="0" presId="urn:microsoft.com/office/officeart/2008/layout/TitlePictureLineup"/>
    <dgm:cxn modelId="{8E0226FB-49A2-4661-81A2-DACC2574DB44}" type="presParOf" srcId="{6D509D75-353B-4257-84F1-428D80F356D0}" destId="{FC1655F1-30A0-4C9B-9F24-62C97B18DC86}" srcOrd="2" destOrd="0" presId="urn:microsoft.com/office/officeart/2008/layout/TitlePictureLineup"/>
    <dgm:cxn modelId="{67E5F92F-FAA8-4BB8-B5BE-CB09E0296AE1}" type="presParOf" srcId="{6D509D75-353B-4257-84F1-428D80F356D0}" destId="{F6B27CE9-BC7F-4D82-B1DD-EBF34269B23F}" srcOrd="3" destOrd="0" presId="urn:microsoft.com/office/officeart/2008/layout/TitlePictureLineu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3F03961-CA7B-4549-B918-23E1D243EA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76F18DC1-5125-412E-9CF1-B499EA7D583D}">
      <dgm:prSet phldrT="[Tekst]"/>
      <dgm:spPr/>
      <dgm:t>
        <a:bodyPr/>
        <a:lstStyle/>
        <a:p>
          <a:pPr algn="ctr">
            <a:buFont typeface="Symbol" panose="05050102010706020507" pitchFamily="18" charset="2"/>
            <a:buChar char=""/>
          </a:pPr>
          <a:r>
            <a:rPr lang="da-DK" dirty="0"/>
            <a:t>Ekspertgruppe skal samle og analysere viden om de digitale initiativer under corona</a:t>
          </a:r>
        </a:p>
      </dgm:t>
    </dgm:pt>
    <dgm:pt modelId="{C57165D8-8B0B-4051-B00D-9F342C817B7E}" type="parTrans" cxnId="{F1282FA4-DA44-4FB5-821B-A1248559E46B}">
      <dgm:prSet/>
      <dgm:spPr/>
      <dgm:t>
        <a:bodyPr/>
        <a:lstStyle/>
        <a:p>
          <a:pPr algn="ctr"/>
          <a:endParaRPr lang="da-DK"/>
        </a:p>
      </dgm:t>
    </dgm:pt>
    <dgm:pt modelId="{4920C734-27D1-407F-B34E-90E6EBD153F8}" type="sibTrans" cxnId="{F1282FA4-DA44-4FB5-821B-A1248559E46B}">
      <dgm:prSet/>
      <dgm:spPr/>
      <dgm:t>
        <a:bodyPr/>
        <a:lstStyle/>
        <a:p>
          <a:pPr algn="ctr"/>
          <a:endParaRPr lang="da-DK"/>
        </a:p>
      </dgm:t>
    </dgm:pt>
    <dgm:pt modelId="{709C1DCF-D456-4101-BDF0-B344E6CA9B96}">
      <dgm:prSet phldrT="[Tekst]"/>
      <dgm:spPr/>
      <dgm:t>
        <a:bodyPr/>
        <a:lstStyle/>
        <a:p>
          <a:pPr algn="ctr">
            <a:buFont typeface="Symbol" panose="05050102010706020507" pitchFamily="18" charset="2"/>
            <a:buChar char=""/>
          </a:pPr>
          <a:r>
            <a:rPr lang="da-DK" dirty="0"/>
            <a:t>Indsamling af data om telemedicinske tilbud over hele landet</a:t>
          </a:r>
        </a:p>
      </dgm:t>
    </dgm:pt>
    <dgm:pt modelId="{75DC7070-6655-484B-99CC-1B5EB3536B9F}" type="parTrans" cxnId="{3B607CA7-5B79-4217-843C-CD9ACC99225A}">
      <dgm:prSet/>
      <dgm:spPr/>
      <dgm:t>
        <a:bodyPr/>
        <a:lstStyle/>
        <a:p>
          <a:pPr algn="ctr"/>
          <a:endParaRPr lang="da-DK"/>
        </a:p>
      </dgm:t>
    </dgm:pt>
    <dgm:pt modelId="{2968E584-49C2-4C91-AB41-B12EB1158F96}" type="sibTrans" cxnId="{3B607CA7-5B79-4217-843C-CD9ACC99225A}">
      <dgm:prSet/>
      <dgm:spPr/>
      <dgm:t>
        <a:bodyPr/>
        <a:lstStyle/>
        <a:p>
          <a:pPr algn="ctr"/>
          <a:endParaRPr lang="da-DK"/>
        </a:p>
      </dgm:t>
    </dgm:pt>
    <dgm:pt modelId="{5A0297C7-78A5-4508-976D-FD3B90AFBDC2}">
      <dgm:prSet phldrT="[Tekst]"/>
      <dgm:spPr/>
      <dgm:t>
        <a:bodyPr/>
        <a:lstStyle/>
        <a:p>
          <a:pPr algn="ctr">
            <a:buFont typeface="Symbol" panose="05050102010706020507" pitchFamily="18" charset="2"/>
            <a:buChar char=""/>
          </a:pPr>
          <a:r>
            <a:rPr lang="da-DK" dirty="0"/>
            <a:t>At digitale tilbud tilbydes ud fra en individuel vurdering og at det står patienten frit for at takke nej.</a:t>
          </a:r>
        </a:p>
      </dgm:t>
    </dgm:pt>
    <dgm:pt modelId="{1A44EB4D-07B4-40DA-B9E5-9715AA46B572}" type="parTrans" cxnId="{FE15563C-120C-4B3D-9DFB-1183B4C26F78}">
      <dgm:prSet/>
      <dgm:spPr/>
      <dgm:t>
        <a:bodyPr/>
        <a:lstStyle/>
        <a:p>
          <a:pPr algn="ctr"/>
          <a:endParaRPr lang="da-DK"/>
        </a:p>
      </dgm:t>
    </dgm:pt>
    <dgm:pt modelId="{FDDAEC6E-950F-40AA-9E59-EF683CBED6D0}" type="sibTrans" cxnId="{FE15563C-120C-4B3D-9DFB-1183B4C26F78}">
      <dgm:prSet/>
      <dgm:spPr/>
      <dgm:t>
        <a:bodyPr/>
        <a:lstStyle/>
        <a:p>
          <a:pPr algn="ctr"/>
          <a:endParaRPr lang="da-DK"/>
        </a:p>
      </dgm:t>
    </dgm:pt>
    <dgm:pt modelId="{96835A20-14A8-4325-9945-8B2FC747A7E9}">
      <dgm:prSet phldrT="[Tekst]"/>
      <dgm:spPr/>
      <dgm:t>
        <a:bodyPr/>
        <a:lstStyle/>
        <a:p>
          <a:pPr algn="ctr">
            <a:buFont typeface="Symbol" panose="05050102010706020507" pitchFamily="18" charset="2"/>
            <a:buChar char=""/>
          </a:pPr>
          <a:r>
            <a:rPr lang="da-DK" dirty="0"/>
            <a:t>At sundhedsuddannelserne øger fokus på brugen af sundhedsteknologi i uddannelsen af sundhedsprofessionelle.</a:t>
          </a:r>
        </a:p>
      </dgm:t>
    </dgm:pt>
    <dgm:pt modelId="{5625FFF2-21F7-47B7-9E19-636EFF90CFE9}" type="parTrans" cxnId="{748F5FC2-020A-4274-B0D9-C45D7EE5133B}">
      <dgm:prSet/>
      <dgm:spPr/>
      <dgm:t>
        <a:bodyPr/>
        <a:lstStyle/>
        <a:p>
          <a:pPr algn="ctr"/>
          <a:endParaRPr lang="da-DK"/>
        </a:p>
      </dgm:t>
    </dgm:pt>
    <dgm:pt modelId="{D9719EAD-EE1E-4FE5-ACD3-BEAC2428C041}" type="sibTrans" cxnId="{748F5FC2-020A-4274-B0D9-C45D7EE5133B}">
      <dgm:prSet/>
      <dgm:spPr/>
      <dgm:t>
        <a:bodyPr/>
        <a:lstStyle/>
        <a:p>
          <a:pPr algn="ctr"/>
          <a:endParaRPr lang="da-DK"/>
        </a:p>
      </dgm:t>
    </dgm:pt>
    <dgm:pt modelId="{E7E5D057-A968-41B3-82F7-C276EA434B33}">
      <dgm:prSet phldrT="[Tekst]"/>
      <dgm:spPr/>
      <dgm:t>
        <a:bodyPr/>
        <a:lstStyle/>
        <a:p>
          <a:pPr algn="ctr">
            <a:buFont typeface="Symbol" panose="05050102010706020507" pitchFamily="18" charset="2"/>
            <a:buChar char=""/>
          </a:pPr>
          <a:r>
            <a:rPr lang="da-DK" dirty="0"/>
            <a:t>At patienter inddrages i udviklingen og implementeringen af sundhedsteknologi i det offentlige.</a:t>
          </a:r>
        </a:p>
      </dgm:t>
    </dgm:pt>
    <dgm:pt modelId="{4FEA9D34-3967-4064-A7B9-94F7D00A5ACB}" type="parTrans" cxnId="{D48A4028-B775-45CF-8E63-0E045170D0FD}">
      <dgm:prSet/>
      <dgm:spPr/>
      <dgm:t>
        <a:bodyPr/>
        <a:lstStyle/>
        <a:p>
          <a:pPr algn="ctr"/>
          <a:endParaRPr lang="da-DK"/>
        </a:p>
      </dgm:t>
    </dgm:pt>
    <dgm:pt modelId="{BF68F11F-D8B1-4339-BF8A-1790FF658344}" type="sibTrans" cxnId="{D48A4028-B775-45CF-8E63-0E045170D0FD}">
      <dgm:prSet/>
      <dgm:spPr/>
      <dgm:t>
        <a:bodyPr/>
        <a:lstStyle/>
        <a:p>
          <a:pPr algn="ctr"/>
          <a:endParaRPr lang="da-DK"/>
        </a:p>
      </dgm:t>
    </dgm:pt>
    <dgm:pt modelId="{06D45B3B-DAC7-47A4-AE91-12B86CC53A99}" type="pres">
      <dgm:prSet presAssocID="{A3F03961-CA7B-4549-B918-23E1D243EA3F}" presName="linear" presStyleCnt="0">
        <dgm:presLayoutVars>
          <dgm:animLvl val="lvl"/>
          <dgm:resizeHandles val="exact"/>
        </dgm:presLayoutVars>
      </dgm:prSet>
      <dgm:spPr/>
    </dgm:pt>
    <dgm:pt modelId="{63641FD2-9958-4C5E-BBF4-1E2D41394267}" type="pres">
      <dgm:prSet presAssocID="{76F18DC1-5125-412E-9CF1-B499EA7D583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FC23BA9-32BA-4579-B073-158D864D078A}" type="pres">
      <dgm:prSet presAssocID="{4920C734-27D1-407F-B34E-90E6EBD153F8}" presName="spacer" presStyleCnt="0"/>
      <dgm:spPr/>
    </dgm:pt>
    <dgm:pt modelId="{F723B1D7-895A-41B5-A386-43F46F7C723F}" type="pres">
      <dgm:prSet presAssocID="{709C1DCF-D456-4101-BDF0-B344E6CA9B9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2841603-0C75-43EA-B35B-EFF5AAD1FB5B}" type="pres">
      <dgm:prSet presAssocID="{2968E584-49C2-4C91-AB41-B12EB1158F96}" presName="spacer" presStyleCnt="0"/>
      <dgm:spPr/>
    </dgm:pt>
    <dgm:pt modelId="{3CA3BFC9-08EC-40CE-9076-B6058B06D201}" type="pres">
      <dgm:prSet presAssocID="{5A0297C7-78A5-4508-976D-FD3B90AFBDC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C084772-729D-4158-A049-10D8F226BE3C}" type="pres">
      <dgm:prSet presAssocID="{FDDAEC6E-950F-40AA-9E59-EF683CBED6D0}" presName="spacer" presStyleCnt="0"/>
      <dgm:spPr/>
    </dgm:pt>
    <dgm:pt modelId="{55955E5D-3364-42B6-A6ED-4D87BA6F0000}" type="pres">
      <dgm:prSet presAssocID="{96835A20-14A8-4325-9945-8B2FC747A7E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4A77467-6462-41FD-9728-8E25759E7334}" type="pres">
      <dgm:prSet presAssocID="{D9719EAD-EE1E-4FE5-ACD3-BEAC2428C041}" presName="spacer" presStyleCnt="0"/>
      <dgm:spPr/>
    </dgm:pt>
    <dgm:pt modelId="{B264B926-366A-4C5C-A982-5C7695BDF3E6}" type="pres">
      <dgm:prSet presAssocID="{E7E5D057-A968-41B3-82F7-C276EA434B3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8258314-4356-4CBC-9E19-41AB5C46A1E6}" type="presOf" srcId="{96835A20-14A8-4325-9945-8B2FC747A7E9}" destId="{55955E5D-3364-42B6-A6ED-4D87BA6F0000}" srcOrd="0" destOrd="0" presId="urn:microsoft.com/office/officeart/2005/8/layout/vList2"/>
    <dgm:cxn modelId="{D48A4028-B775-45CF-8E63-0E045170D0FD}" srcId="{A3F03961-CA7B-4549-B918-23E1D243EA3F}" destId="{E7E5D057-A968-41B3-82F7-C276EA434B33}" srcOrd="4" destOrd="0" parTransId="{4FEA9D34-3967-4064-A7B9-94F7D00A5ACB}" sibTransId="{BF68F11F-D8B1-4339-BF8A-1790FF658344}"/>
    <dgm:cxn modelId="{FE15563C-120C-4B3D-9DFB-1183B4C26F78}" srcId="{A3F03961-CA7B-4549-B918-23E1D243EA3F}" destId="{5A0297C7-78A5-4508-976D-FD3B90AFBDC2}" srcOrd="2" destOrd="0" parTransId="{1A44EB4D-07B4-40DA-B9E5-9715AA46B572}" sibTransId="{FDDAEC6E-950F-40AA-9E59-EF683CBED6D0}"/>
    <dgm:cxn modelId="{70F7553D-2387-4CBF-A4A9-2458EF01B9DA}" type="presOf" srcId="{A3F03961-CA7B-4549-B918-23E1D243EA3F}" destId="{06D45B3B-DAC7-47A4-AE91-12B86CC53A99}" srcOrd="0" destOrd="0" presId="urn:microsoft.com/office/officeart/2005/8/layout/vList2"/>
    <dgm:cxn modelId="{AB675A6A-CA21-47A3-AF5D-531CDD181A5A}" type="presOf" srcId="{709C1DCF-D456-4101-BDF0-B344E6CA9B96}" destId="{F723B1D7-895A-41B5-A386-43F46F7C723F}" srcOrd="0" destOrd="0" presId="urn:microsoft.com/office/officeart/2005/8/layout/vList2"/>
    <dgm:cxn modelId="{41045A7F-E363-442F-9053-6F8B64363666}" type="presOf" srcId="{E7E5D057-A968-41B3-82F7-C276EA434B33}" destId="{B264B926-366A-4C5C-A982-5C7695BDF3E6}" srcOrd="0" destOrd="0" presId="urn:microsoft.com/office/officeart/2005/8/layout/vList2"/>
    <dgm:cxn modelId="{9F8EA08B-9843-4CD7-AB7B-9F305C67B716}" type="presOf" srcId="{76F18DC1-5125-412E-9CF1-B499EA7D583D}" destId="{63641FD2-9958-4C5E-BBF4-1E2D41394267}" srcOrd="0" destOrd="0" presId="urn:microsoft.com/office/officeart/2005/8/layout/vList2"/>
    <dgm:cxn modelId="{F1282FA4-DA44-4FB5-821B-A1248559E46B}" srcId="{A3F03961-CA7B-4549-B918-23E1D243EA3F}" destId="{76F18DC1-5125-412E-9CF1-B499EA7D583D}" srcOrd="0" destOrd="0" parTransId="{C57165D8-8B0B-4051-B00D-9F342C817B7E}" sibTransId="{4920C734-27D1-407F-B34E-90E6EBD153F8}"/>
    <dgm:cxn modelId="{3B607CA7-5B79-4217-843C-CD9ACC99225A}" srcId="{A3F03961-CA7B-4549-B918-23E1D243EA3F}" destId="{709C1DCF-D456-4101-BDF0-B344E6CA9B96}" srcOrd="1" destOrd="0" parTransId="{75DC7070-6655-484B-99CC-1B5EB3536B9F}" sibTransId="{2968E584-49C2-4C91-AB41-B12EB1158F96}"/>
    <dgm:cxn modelId="{2C678ABD-F7A5-4025-9F7F-BA9ED89A8C90}" type="presOf" srcId="{5A0297C7-78A5-4508-976D-FD3B90AFBDC2}" destId="{3CA3BFC9-08EC-40CE-9076-B6058B06D201}" srcOrd="0" destOrd="0" presId="urn:microsoft.com/office/officeart/2005/8/layout/vList2"/>
    <dgm:cxn modelId="{748F5FC2-020A-4274-B0D9-C45D7EE5133B}" srcId="{A3F03961-CA7B-4549-B918-23E1D243EA3F}" destId="{96835A20-14A8-4325-9945-8B2FC747A7E9}" srcOrd="3" destOrd="0" parTransId="{5625FFF2-21F7-47B7-9E19-636EFF90CFE9}" sibTransId="{D9719EAD-EE1E-4FE5-ACD3-BEAC2428C041}"/>
    <dgm:cxn modelId="{205FB8F6-4CBB-4AC7-AB6A-4FAB0E89A1B0}" type="presParOf" srcId="{06D45B3B-DAC7-47A4-AE91-12B86CC53A99}" destId="{63641FD2-9958-4C5E-BBF4-1E2D41394267}" srcOrd="0" destOrd="0" presId="urn:microsoft.com/office/officeart/2005/8/layout/vList2"/>
    <dgm:cxn modelId="{C6135BF6-4ED0-4A30-9C6F-015DCDB6D69D}" type="presParOf" srcId="{06D45B3B-DAC7-47A4-AE91-12B86CC53A99}" destId="{7FC23BA9-32BA-4579-B073-158D864D078A}" srcOrd="1" destOrd="0" presId="urn:microsoft.com/office/officeart/2005/8/layout/vList2"/>
    <dgm:cxn modelId="{C13178E3-0560-4725-AF43-961D657082AA}" type="presParOf" srcId="{06D45B3B-DAC7-47A4-AE91-12B86CC53A99}" destId="{F723B1D7-895A-41B5-A386-43F46F7C723F}" srcOrd="2" destOrd="0" presId="urn:microsoft.com/office/officeart/2005/8/layout/vList2"/>
    <dgm:cxn modelId="{34D791BC-4659-4A22-BBB2-4B8911B16D9D}" type="presParOf" srcId="{06D45B3B-DAC7-47A4-AE91-12B86CC53A99}" destId="{62841603-0C75-43EA-B35B-EFF5AAD1FB5B}" srcOrd="3" destOrd="0" presId="urn:microsoft.com/office/officeart/2005/8/layout/vList2"/>
    <dgm:cxn modelId="{522579FB-3155-4A07-BA93-A5C55F7FA874}" type="presParOf" srcId="{06D45B3B-DAC7-47A4-AE91-12B86CC53A99}" destId="{3CA3BFC9-08EC-40CE-9076-B6058B06D201}" srcOrd="4" destOrd="0" presId="urn:microsoft.com/office/officeart/2005/8/layout/vList2"/>
    <dgm:cxn modelId="{A606D0C4-5AA3-4DFE-BB9E-E78B1461C8DD}" type="presParOf" srcId="{06D45B3B-DAC7-47A4-AE91-12B86CC53A99}" destId="{8C084772-729D-4158-A049-10D8F226BE3C}" srcOrd="5" destOrd="0" presId="urn:microsoft.com/office/officeart/2005/8/layout/vList2"/>
    <dgm:cxn modelId="{45DBC2DF-8464-4D44-A96E-8C63A65891D5}" type="presParOf" srcId="{06D45B3B-DAC7-47A4-AE91-12B86CC53A99}" destId="{55955E5D-3364-42B6-A6ED-4D87BA6F0000}" srcOrd="6" destOrd="0" presId="urn:microsoft.com/office/officeart/2005/8/layout/vList2"/>
    <dgm:cxn modelId="{1656948F-ADC2-4ACC-BFFD-573BACAEB4E6}" type="presParOf" srcId="{06D45B3B-DAC7-47A4-AE91-12B86CC53A99}" destId="{84A77467-6462-41FD-9728-8E25759E7334}" srcOrd="7" destOrd="0" presId="urn:microsoft.com/office/officeart/2005/8/layout/vList2"/>
    <dgm:cxn modelId="{43FE16DB-9554-40EA-BFF0-23090BA736D5}" type="presParOf" srcId="{06D45B3B-DAC7-47A4-AE91-12B86CC53A99}" destId="{B264B926-366A-4C5C-A982-5C7695BDF3E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358E1D-B679-44B4-9103-74C14FF89537}">
      <dsp:nvSpPr>
        <dsp:cNvPr id="0" name=""/>
        <dsp:cNvSpPr/>
      </dsp:nvSpPr>
      <dsp:spPr>
        <a:xfrm>
          <a:off x="0" y="338667"/>
          <a:ext cx="8128000" cy="50799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4A32E3-57D1-4821-817A-D7326B3A8E60}">
      <dsp:nvSpPr>
        <dsp:cNvPr id="0" name=""/>
        <dsp:cNvSpPr/>
      </dsp:nvSpPr>
      <dsp:spPr>
        <a:xfrm>
          <a:off x="1032256" y="3675549"/>
          <a:ext cx="211328" cy="2113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6EA2BE-B057-4997-97F7-6384A91284AD}">
      <dsp:nvSpPr>
        <dsp:cNvPr id="0" name=""/>
        <dsp:cNvSpPr/>
      </dsp:nvSpPr>
      <dsp:spPr>
        <a:xfrm>
          <a:off x="1137920" y="3781213"/>
          <a:ext cx="1893824" cy="1468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978" tIns="0" rIns="0" bIns="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 dirty="0"/>
            <a:t>Udfordringer</a:t>
          </a:r>
        </a:p>
      </dsp:txBody>
      <dsp:txXfrm>
        <a:off x="1137920" y="3781213"/>
        <a:ext cx="1893824" cy="1468120"/>
      </dsp:txXfrm>
    </dsp:sp>
    <dsp:sp modelId="{A42DA5C1-577F-4BC7-BEF8-1666993039EE}">
      <dsp:nvSpPr>
        <dsp:cNvPr id="0" name=""/>
        <dsp:cNvSpPr/>
      </dsp:nvSpPr>
      <dsp:spPr>
        <a:xfrm>
          <a:off x="2897632" y="2294805"/>
          <a:ext cx="382016" cy="3820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151223-572B-480C-B869-D5C954E528EF}">
      <dsp:nvSpPr>
        <dsp:cNvPr id="0" name=""/>
        <dsp:cNvSpPr/>
      </dsp:nvSpPr>
      <dsp:spPr>
        <a:xfrm>
          <a:off x="3088640" y="2485813"/>
          <a:ext cx="1950720" cy="2763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422" tIns="0" rIns="0" bIns="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 dirty="0"/>
            <a:t>Erfaringer</a:t>
          </a:r>
        </a:p>
      </dsp:txBody>
      <dsp:txXfrm>
        <a:off x="3088640" y="2485813"/>
        <a:ext cx="1950720" cy="2763519"/>
      </dsp:txXfrm>
    </dsp:sp>
    <dsp:sp modelId="{D9ADBBB8-9BF6-4713-BF3B-64777ABCC914}">
      <dsp:nvSpPr>
        <dsp:cNvPr id="0" name=""/>
        <dsp:cNvSpPr/>
      </dsp:nvSpPr>
      <dsp:spPr>
        <a:xfrm>
          <a:off x="5140960" y="1454573"/>
          <a:ext cx="528320" cy="528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8899E-287D-478D-BECD-6245D587050E}">
      <dsp:nvSpPr>
        <dsp:cNvPr id="0" name=""/>
        <dsp:cNvSpPr/>
      </dsp:nvSpPr>
      <dsp:spPr>
        <a:xfrm>
          <a:off x="5405120" y="1718733"/>
          <a:ext cx="1950720" cy="35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946" tIns="0" rIns="0" bIns="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 dirty="0"/>
            <a:t>Muligheder</a:t>
          </a:r>
        </a:p>
      </dsp:txBody>
      <dsp:txXfrm>
        <a:off x="5405120" y="1718733"/>
        <a:ext cx="1950720" cy="3530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EDCC3-F193-42DD-A368-C9315A54953F}">
      <dsp:nvSpPr>
        <dsp:cNvPr id="0" name=""/>
        <dsp:cNvSpPr/>
      </dsp:nvSpPr>
      <dsp:spPr>
        <a:xfrm>
          <a:off x="3263470" y="2828"/>
          <a:ext cx="1917263" cy="124622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/>
            <a:t>Ældre befolkning</a:t>
          </a:r>
        </a:p>
      </dsp:txBody>
      <dsp:txXfrm>
        <a:off x="3324305" y="63663"/>
        <a:ext cx="1795593" cy="1124551"/>
      </dsp:txXfrm>
    </dsp:sp>
    <dsp:sp modelId="{B6726EB6-1293-4C71-98AE-1B7694CE4733}">
      <dsp:nvSpPr>
        <dsp:cNvPr id="0" name=""/>
        <dsp:cNvSpPr/>
      </dsp:nvSpPr>
      <dsp:spPr>
        <a:xfrm>
          <a:off x="1731040" y="625939"/>
          <a:ext cx="4982123" cy="4982123"/>
        </a:xfrm>
        <a:custGeom>
          <a:avLst/>
          <a:gdLst/>
          <a:ahLst/>
          <a:cxnLst/>
          <a:rect l="0" t="0" r="0" b="0"/>
          <a:pathLst>
            <a:path>
              <a:moveTo>
                <a:pt x="3462879" y="197383"/>
              </a:moveTo>
              <a:arcTo wR="2491061" hR="2491061" stAng="17577726" swAng="1962689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F749F5-C0AF-42BB-A650-81932A2A7E4E}">
      <dsp:nvSpPr>
        <dsp:cNvPr id="0" name=""/>
        <dsp:cNvSpPr/>
      </dsp:nvSpPr>
      <dsp:spPr>
        <a:xfrm>
          <a:off x="5632611" y="1724110"/>
          <a:ext cx="1917263" cy="1246221"/>
        </a:xfrm>
        <a:prstGeom prst="roundRect">
          <a:avLst/>
        </a:prstGeom>
        <a:solidFill>
          <a:schemeClr val="accent5">
            <a:hueOff val="103404"/>
            <a:satOff val="7779"/>
            <a:lumOff val="-44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/>
            <a:t>Flere kronikere</a:t>
          </a:r>
        </a:p>
      </dsp:txBody>
      <dsp:txXfrm>
        <a:off x="5693446" y="1784945"/>
        <a:ext cx="1795593" cy="1124551"/>
      </dsp:txXfrm>
    </dsp:sp>
    <dsp:sp modelId="{156E711E-1983-4228-A92C-446D7A2F9C7B}">
      <dsp:nvSpPr>
        <dsp:cNvPr id="0" name=""/>
        <dsp:cNvSpPr/>
      </dsp:nvSpPr>
      <dsp:spPr>
        <a:xfrm>
          <a:off x="1731040" y="625939"/>
          <a:ext cx="4982123" cy="4982123"/>
        </a:xfrm>
        <a:custGeom>
          <a:avLst/>
          <a:gdLst/>
          <a:ahLst/>
          <a:cxnLst/>
          <a:rect l="0" t="0" r="0" b="0"/>
          <a:pathLst>
            <a:path>
              <a:moveTo>
                <a:pt x="4978690" y="2360321"/>
              </a:moveTo>
              <a:arcTo wR="2491061" hR="2491061" stAng="21419491" swAng="2197188"/>
            </a:path>
          </a:pathLst>
        </a:custGeom>
        <a:noFill/>
        <a:ln w="6350" cap="flat" cmpd="sng" algn="ctr">
          <a:solidFill>
            <a:schemeClr val="accent5">
              <a:hueOff val="103404"/>
              <a:satOff val="7779"/>
              <a:lumOff val="-441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C5C8A2-948E-4D2B-998E-75CD253F2EE6}">
      <dsp:nvSpPr>
        <dsp:cNvPr id="0" name=""/>
        <dsp:cNvSpPr/>
      </dsp:nvSpPr>
      <dsp:spPr>
        <a:xfrm>
          <a:off x="4727680" y="4509201"/>
          <a:ext cx="1917263" cy="1246221"/>
        </a:xfrm>
        <a:prstGeom prst="roundRect">
          <a:avLst/>
        </a:prstGeom>
        <a:solidFill>
          <a:schemeClr val="accent5">
            <a:hueOff val="206808"/>
            <a:satOff val="15557"/>
            <a:lumOff val="-88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/>
            <a:t>Digital udfordring</a:t>
          </a:r>
        </a:p>
      </dsp:txBody>
      <dsp:txXfrm>
        <a:off x="4788515" y="4570036"/>
        <a:ext cx="1795593" cy="1124551"/>
      </dsp:txXfrm>
    </dsp:sp>
    <dsp:sp modelId="{F84C1434-4D33-4867-AED3-2C0B94D14913}">
      <dsp:nvSpPr>
        <dsp:cNvPr id="0" name=""/>
        <dsp:cNvSpPr/>
      </dsp:nvSpPr>
      <dsp:spPr>
        <a:xfrm>
          <a:off x="1731040" y="625939"/>
          <a:ext cx="4982123" cy="4982123"/>
        </a:xfrm>
        <a:custGeom>
          <a:avLst/>
          <a:gdLst/>
          <a:ahLst/>
          <a:cxnLst/>
          <a:rect l="0" t="0" r="0" b="0"/>
          <a:pathLst>
            <a:path>
              <a:moveTo>
                <a:pt x="2986734" y="4932310"/>
              </a:moveTo>
              <a:arcTo wR="2491061" hR="2491061" stAng="4711360" swAng="1377281"/>
            </a:path>
          </a:pathLst>
        </a:custGeom>
        <a:noFill/>
        <a:ln w="6350" cap="flat" cmpd="sng" algn="ctr">
          <a:solidFill>
            <a:schemeClr val="accent5">
              <a:hueOff val="206808"/>
              <a:satOff val="15557"/>
              <a:lumOff val="-882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9623E2-C244-4C52-9518-009008864770}">
      <dsp:nvSpPr>
        <dsp:cNvPr id="0" name=""/>
        <dsp:cNvSpPr/>
      </dsp:nvSpPr>
      <dsp:spPr>
        <a:xfrm>
          <a:off x="1799261" y="4509201"/>
          <a:ext cx="1917263" cy="1246221"/>
        </a:xfrm>
        <a:prstGeom prst="roundRect">
          <a:avLst/>
        </a:prstGeom>
        <a:solidFill>
          <a:schemeClr val="accent5">
            <a:hueOff val="310213"/>
            <a:satOff val="23336"/>
            <a:lumOff val="-1323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/>
            <a:t>Nye medicinske muligheder</a:t>
          </a:r>
        </a:p>
      </dsp:txBody>
      <dsp:txXfrm>
        <a:off x="1860096" y="4570036"/>
        <a:ext cx="1795593" cy="1124551"/>
      </dsp:txXfrm>
    </dsp:sp>
    <dsp:sp modelId="{B6E89A71-4B32-4076-BD66-26A08D621827}">
      <dsp:nvSpPr>
        <dsp:cNvPr id="0" name=""/>
        <dsp:cNvSpPr/>
      </dsp:nvSpPr>
      <dsp:spPr>
        <a:xfrm>
          <a:off x="1731040" y="625939"/>
          <a:ext cx="4982123" cy="4982123"/>
        </a:xfrm>
        <a:custGeom>
          <a:avLst/>
          <a:gdLst/>
          <a:ahLst/>
          <a:cxnLst/>
          <a:rect l="0" t="0" r="0" b="0"/>
          <a:pathLst>
            <a:path>
              <a:moveTo>
                <a:pt x="416475" y="3870003"/>
              </a:moveTo>
              <a:arcTo wR="2491061" hR="2491061" stAng="8783321" swAng="2197188"/>
            </a:path>
          </a:pathLst>
        </a:custGeom>
        <a:noFill/>
        <a:ln w="6350" cap="flat" cmpd="sng" algn="ctr">
          <a:solidFill>
            <a:schemeClr val="accent5">
              <a:hueOff val="310213"/>
              <a:satOff val="23336"/>
              <a:lumOff val="-1323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651D9-2F00-4E97-B30F-A329FDF3BED4}">
      <dsp:nvSpPr>
        <dsp:cNvPr id="0" name=""/>
        <dsp:cNvSpPr/>
      </dsp:nvSpPr>
      <dsp:spPr>
        <a:xfrm>
          <a:off x="894330" y="1724110"/>
          <a:ext cx="1917263" cy="1246221"/>
        </a:xfrm>
        <a:prstGeom prst="roundRect">
          <a:avLst/>
        </a:prstGeom>
        <a:solidFill>
          <a:schemeClr val="accent5">
            <a:hueOff val="413617"/>
            <a:satOff val="31114"/>
            <a:lumOff val="-176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/>
            <a:t>Ny sundheds-forbruger</a:t>
          </a:r>
        </a:p>
      </dsp:txBody>
      <dsp:txXfrm>
        <a:off x="955165" y="1784945"/>
        <a:ext cx="1795593" cy="1124551"/>
      </dsp:txXfrm>
    </dsp:sp>
    <dsp:sp modelId="{7629E1AF-3FB1-4354-8C48-4AD9BFB456C7}">
      <dsp:nvSpPr>
        <dsp:cNvPr id="0" name=""/>
        <dsp:cNvSpPr/>
      </dsp:nvSpPr>
      <dsp:spPr>
        <a:xfrm>
          <a:off x="1731040" y="625939"/>
          <a:ext cx="4982123" cy="4982123"/>
        </a:xfrm>
        <a:custGeom>
          <a:avLst/>
          <a:gdLst/>
          <a:ahLst/>
          <a:cxnLst/>
          <a:rect l="0" t="0" r="0" b="0"/>
          <a:pathLst>
            <a:path>
              <a:moveTo>
                <a:pt x="433847" y="1086334"/>
              </a:moveTo>
              <a:arcTo wR="2491061" hR="2491061" stAng="12859585" swAng="1962689"/>
            </a:path>
          </a:pathLst>
        </a:custGeom>
        <a:noFill/>
        <a:ln w="6350" cap="flat" cmpd="sng" algn="ctr">
          <a:solidFill>
            <a:schemeClr val="accent5">
              <a:hueOff val="413617"/>
              <a:satOff val="31114"/>
              <a:lumOff val="-1764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AE19C-0228-416F-8AD4-82436597528E}">
      <dsp:nvSpPr>
        <dsp:cNvPr id="0" name=""/>
        <dsp:cNvSpPr/>
      </dsp:nvSpPr>
      <dsp:spPr>
        <a:xfrm>
          <a:off x="1569" y="959467"/>
          <a:ext cx="0" cy="3302198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55ED73-CFDE-46F5-B787-18EC3DAE24DE}">
      <dsp:nvSpPr>
        <dsp:cNvPr id="0" name=""/>
        <dsp:cNvSpPr/>
      </dsp:nvSpPr>
      <dsp:spPr>
        <a:xfrm>
          <a:off x="93297" y="1069540"/>
          <a:ext cx="1736772" cy="1485989"/>
        </a:xfrm>
        <a:prstGeom prst="rect">
          <a:avLst/>
        </a:prstGeom>
        <a:blipFill>
          <a:blip xmlns:r="http://schemas.openxmlformats.org/officeDocument/2006/relationships" r:embed="rId1"/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E6C9E6-7A58-4AC9-84AA-C05E3A40FE0F}">
      <dsp:nvSpPr>
        <dsp:cNvPr id="0" name=""/>
        <dsp:cNvSpPr/>
      </dsp:nvSpPr>
      <dsp:spPr>
        <a:xfrm>
          <a:off x="93297" y="2555529"/>
          <a:ext cx="1736772" cy="1706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Borgeren stiller andre og større krav til deres møde med </a:t>
          </a:r>
          <a:r>
            <a:rPr lang="da-DK" sz="1600" kern="1200" dirty="0" err="1"/>
            <a:t>sundheds-væsenet</a:t>
          </a:r>
          <a:endParaRPr lang="da-DK" sz="1600" kern="1200" dirty="0"/>
        </a:p>
      </dsp:txBody>
      <dsp:txXfrm>
        <a:off x="93297" y="2555529"/>
        <a:ext cx="1736772" cy="1706135"/>
      </dsp:txXfrm>
    </dsp:sp>
    <dsp:sp modelId="{7F0B66CF-C52F-46DE-8F7D-DCD23DEF1F6F}">
      <dsp:nvSpPr>
        <dsp:cNvPr id="0" name=""/>
        <dsp:cNvSpPr/>
      </dsp:nvSpPr>
      <dsp:spPr>
        <a:xfrm>
          <a:off x="1569" y="592556"/>
          <a:ext cx="1834554" cy="366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Større krav</a:t>
          </a:r>
        </a:p>
      </dsp:txBody>
      <dsp:txXfrm>
        <a:off x="1569" y="592556"/>
        <a:ext cx="1834554" cy="366910"/>
      </dsp:txXfrm>
    </dsp:sp>
    <dsp:sp modelId="{5D8B628A-DC3A-4EB3-9378-1FF00560A55A}">
      <dsp:nvSpPr>
        <dsp:cNvPr id="0" name=""/>
        <dsp:cNvSpPr/>
      </dsp:nvSpPr>
      <dsp:spPr>
        <a:xfrm>
          <a:off x="2244670" y="959467"/>
          <a:ext cx="0" cy="3302198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22A73A-B38A-4FAE-BA2F-66754F016C99}">
      <dsp:nvSpPr>
        <dsp:cNvPr id="0" name=""/>
        <dsp:cNvSpPr/>
      </dsp:nvSpPr>
      <dsp:spPr>
        <a:xfrm>
          <a:off x="2336397" y="1069540"/>
          <a:ext cx="1736772" cy="1485989"/>
        </a:xfrm>
        <a:prstGeom prst="rect">
          <a:avLst/>
        </a:prstGeom>
        <a:blipFill>
          <a:blip xmlns:r="http://schemas.openxmlformats.org/officeDocument/2006/relationships" r:embed="rId2"/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E1F11A-F453-4237-9331-9FA92A794939}">
      <dsp:nvSpPr>
        <dsp:cNvPr id="0" name=""/>
        <dsp:cNvSpPr/>
      </dsp:nvSpPr>
      <dsp:spPr>
        <a:xfrm>
          <a:off x="2416792" y="2857908"/>
          <a:ext cx="1736772" cy="1706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Dr. </a:t>
          </a:r>
          <a:r>
            <a:rPr lang="da-DK" sz="1600" kern="1200" dirty="0">
              <a:latin typeface="Arial" panose="020B0604020202020204"/>
            </a:rPr>
            <a:t>Hansen eller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Dr. Google:</a:t>
          </a:r>
          <a:r>
            <a:rPr lang="da-DK" sz="1600" kern="1200" dirty="0">
              <a:latin typeface="Arial" panose="020B0604020202020204"/>
            </a:rPr>
            <a:t> </a:t>
          </a:r>
          <a:endParaRPr lang="da-DK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Hvem har vi tillid til?</a:t>
          </a:r>
        </a:p>
      </dsp:txBody>
      <dsp:txXfrm>
        <a:off x="2416792" y="2857908"/>
        <a:ext cx="1736772" cy="1706135"/>
      </dsp:txXfrm>
    </dsp:sp>
    <dsp:sp modelId="{A7A1C73D-C2DA-46EA-A613-D79AC3A877A0}">
      <dsp:nvSpPr>
        <dsp:cNvPr id="0" name=""/>
        <dsp:cNvSpPr/>
      </dsp:nvSpPr>
      <dsp:spPr>
        <a:xfrm>
          <a:off x="2244670" y="592556"/>
          <a:ext cx="1834554" cy="366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Dr. Google</a:t>
          </a:r>
        </a:p>
      </dsp:txBody>
      <dsp:txXfrm>
        <a:off x="2244670" y="592556"/>
        <a:ext cx="1834554" cy="366910"/>
      </dsp:txXfrm>
    </dsp:sp>
    <dsp:sp modelId="{4B6C989E-4447-475C-A4D8-FF6D50CF6882}">
      <dsp:nvSpPr>
        <dsp:cNvPr id="0" name=""/>
        <dsp:cNvSpPr/>
      </dsp:nvSpPr>
      <dsp:spPr>
        <a:xfrm>
          <a:off x="4487770" y="959467"/>
          <a:ext cx="0" cy="3302198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F2E8A8-41DD-4765-97D3-21487FC4CA16}">
      <dsp:nvSpPr>
        <dsp:cNvPr id="0" name=""/>
        <dsp:cNvSpPr/>
      </dsp:nvSpPr>
      <dsp:spPr>
        <a:xfrm>
          <a:off x="4579497" y="1069540"/>
          <a:ext cx="1736772" cy="1485989"/>
        </a:xfrm>
        <a:prstGeom prst="rect">
          <a:avLst/>
        </a:prstGeom>
        <a:blipFill>
          <a:blip xmlns:r="http://schemas.openxmlformats.org/officeDocument/2006/relationships" r:embed="rId3"/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8E3ED8-40E6-4D7E-92F3-6CBD00673E89}">
      <dsp:nvSpPr>
        <dsp:cNvPr id="0" name=""/>
        <dsp:cNvSpPr/>
      </dsp:nvSpPr>
      <dsp:spPr>
        <a:xfrm>
          <a:off x="4579497" y="2555529"/>
          <a:ext cx="1736772" cy="1706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/>
            <a:t>Hvordan gør vi borgeren til medspiller og ikke modspiller?</a:t>
          </a:r>
          <a:endParaRPr lang="da-DK" sz="1600" kern="1200" dirty="0"/>
        </a:p>
      </dsp:txBody>
      <dsp:txXfrm>
        <a:off x="4579497" y="2555529"/>
        <a:ext cx="1736772" cy="1706135"/>
      </dsp:txXfrm>
    </dsp:sp>
    <dsp:sp modelId="{3600CCFA-AA3F-4D67-8791-0C6E59983594}">
      <dsp:nvSpPr>
        <dsp:cNvPr id="0" name=""/>
        <dsp:cNvSpPr/>
      </dsp:nvSpPr>
      <dsp:spPr>
        <a:xfrm>
          <a:off x="4487770" y="592556"/>
          <a:ext cx="1834554" cy="366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Medspiller</a:t>
          </a:r>
        </a:p>
      </dsp:txBody>
      <dsp:txXfrm>
        <a:off x="4487770" y="592556"/>
        <a:ext cx="1834554" cy="366910"/>
      </dsp:txXfrm>
    </dsp:sp>
    <dsp:sp modelId="{84304242-B59F-4D92-9B7B-CF2799D60086}">
      <dsp:nvSpPr>
        <dsp:cNvPr id="0" name=""/>
        <dsp:cNvSpPr/>
      </dsp:nvSpPr>
      <dsp:spPr>
        <a:xfrm>
          <a:off x="6730870" y="959467"/>
          <a:ext cx="0" cy="3302198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1F7D11-5F6A-40DF-B82C-E995CF44BADE}">
      <dsp:nvSpPr>
        <dsp:cNvPr id="0" name=""/>
        <dsp:cNvSpPr/>
      </dsp:nvSpPr>
      <dsp:spPr>
        <a:xfrm>
          <a:off x="6822598" y="1069540"/>
          <a:ext cx="1736772" cy="1485989"/>
        </a:xfrm>
        <a:prstGeom prst="rect">
          <a:avLst/>
        </a:prstGeom>
        <a:blipFill>
          <a:blip xmlns:r="http://schemas.openxmlformats.org/officeDocument/2006/relationships" r:embed="rId4"/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F598F-8D2B-4738-9D7F-8E423D22ACCA}">
      <dsp:nvSpPr>
        <dsp:cNvPr id="0" name=""/>
        <dsp:cNvSpPr/>
      </dsp:nvSpPr>
      <dsp:spPr>
        <a:xfrm>
          <a:off x="6822598" y="2555529"/>
          <a:ext cx="1736772" cy="1706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Mere data giver udfordringer, men også store muligheder</a:t>
          </a:r>
        </a:p>
      </dsp:txBody>
      <dsp:txXfrm>
        <a:off x="6822598" y="2555529"/>
        <a:ext cx="1736772" cy="1706135"/>
      </dsp:txXfrm>
    </dsp:sp>
    <dsp:sp modelId="{BFEA88F9-AF1C-4A09-82B8-1652FAD7162A}">
      <dsp:nvSpPr>
        <dsp:cNvPr id="0" name=""/>
        <dsp:cNvSpPr/>
      </dsp:nvSpPr>
      <dsp:spPr>
        <a:xfrm>
          <a:off x="6730870" y="592556"/>
          <a:ext cx="1834554" cy="366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Data</a:t>
          </a:r>
        </a:p>
      </dsp:txBody>
      <dsp:txXfrm>
        <a:off x="6730870" y="592556"/>
        <a:ext cx="1834554" cy="366910"/>
      </dsp:txXfrm>
    </dsp:sp>
    <dsp:sp modelId="{FAFE4B14-8D70-4CF1-8313-3D36F840EC14}">
      <dsp:nvSpPr>
        <dsp:cNvPr id="0" name=""/>
        <dsp:cNvSpPr/>
      </dsp:nvSpPr>
      <dsp:spPr>
        <a:xfrm>
          <a:off x="8973970" y="959467"/>
          <a:ext cx="0" cy="3302198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076A00-D2B9-49D0-942E-C18B291D2D35}">
      <dsp:nvSpPr>
        <dsp:cNvPr id="0" name=""/>
        <dsp:cNvSpPr/>
      </dsp:nvSpPr>
      <dsp:spPr>
        <a:xfrm>
          <a:off x="9065698" y="1069540"/>
          <a:ext cx="1736772" cy="148598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655F1-30A0-4C9B-9F24-62C97B18DC86}">
      <dsp:nvSpPr>
        <dsp:cNvPr id="0" name=""/>
        <dsp:cNvSpPr/>
      </dsp:nvSpPr>
      <dsp:spPr>
        <a:xfrm>
          <a:off x="9065698" y="2555529"/>
          <a:ext cx="1736772" cy="1706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Hvordan sikrer vi, at udviklingen løfter bunden, frem for at tabe den? </a:t>
          </a:r>
        </a:p>
      </dsp:txBody>
      <dsp:txXfrm>
        <a:off x="9065698" y="2555529"/>
        <a:ext cx="1736772" cy="1706135"/>
      </dsp:txXfrm>
    </dsp:sp>
    <dsp:sp modelId="{F6B27CE9-BC7F-4D82-B1DD-EBF34269B23F}">
      <dsp:nvSpPr>
        <dsp:cNvPr id="0" name=""/>
        <dsp:cNvSpPr/>
      </dsp:nvSpPr>
      <dsp:spPr>
        <a:xfrm>
          <a:off x="8973970" y="592556"/>
          <a:ext cx="1834554" cy="366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Løfte alle</a:t>
          </a:r>
        </a:p>
      </dsp:txBody>
      <dsp:txXfrm>
        <a:off x="8973970" y="592556"/>
        <a:ext cx="1834554" cy="3669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E4B93E-A711-467A-8804-745AE3D1AEB1}">
      <dsp:nvSpPr>
        <dsp:cNvPr id="0" name=""/>
        <dsp:cNvSpPr/>
      </dsp:nvSpPr>
      <dsp:spPr>
        <a:xfrm>
          <a:off x="2966719" y="3078751"/>
          <a:ext cx="2194560" cy="21945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400" kern="1200" dirty="0" err="1"/>
            <a:t>Sundheds-væsenet</a:t>
          </a:r>
          <a:endParaRPr lang="da-DK" sz="2400" kern="1200" dirty="0"/>
        </a:p>
      </dsp:txBody>
      <dsp:txXfrm>
        <a:off x="3288105" y="3400137"/>
        <a:ext cx="1551788" cy="1551788"/>
      </dsp:txXfrm>
    </dsp:sp>
    <dsp:sp modelId="{336641D0-7BF4-417E-9578-7A7839B06A50}">
      <dsp:nvSpPr>
        <dsp:cNvPr id="0" name=""/>
        <dsp:cNvSpPr/>
      </dsp:nvSpPr>
      <dsp:spPr>
        <a:xfrm rot="11700000">
          <a:off x="1011106" y="3302230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B1238-5235-4A59-A65D-CB357A8143C2}">
      <dsp:nvSpPr>
        <dsp:cNvPr id="0" name=""/>
        <dsp:cNvSpPr/>
      </dsp:nvSpPr>
      <dsp:spPr>
        <a:xfrm>
          <a:off x="1365" y="2532833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De ressourcestærke formår at navigere i et komplekst system</a:t>
          </a:r>
        </a:p>
      </dsp:txBody>
      <dsp:txXfrm>
        <a:off x="50215" y="2581683"/>
        <a:ext cx="1987132" cy="1570165"/>
      </dsp:txXfrm>
    </dsp:sp>
    <dsp:sp modelId="{3050CEFE-3C65-4FF9-8AAC-AC1BD906C8EE}">
      <dsp:nvSpPr>
        <dsp:cNvPr id="0" name=""/>
        <dsp:cNvSpPr/>
      </dsp:nvSpPr>
      <dsp:spPr>
        <a:xfrm rot="14700000">
          <a:off x="2188905" y="1898584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C9DDE0-6306-4CE0-B40E-AD4EE6AB68DE}">
      <dsp:nvSpPr>
        <dsp:cNvPr id="0" name=""/>
        <dsp:cNvSpPr/>
      </dsp:nvSpPr>
      <dsp:spPr>
        <a:xfrm>
          <a:off x="1700157" y="508290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Systemets tid er vigtigere end patientens</a:t>
          </a:r>
        </a:p>
      </dsp:txBody>
      <dsp:txXfrm>
        <a:off x="1749007" y="557140"/>
        <a:ext cx="1987132" cy="1570165"/>
      </dsp:txXfrm>
    </dsp:sp>
    <dsp:sp modelId="{FD0E7F76-E352-47F8-B1C6-A9AC7A8E025D}">
      <dsp:nvSpPr>
        <dsp:cNvPr id="0" name=""/>
        <dsp:cNvSpPr/>
      </dsp:nvSpPr>
      <dsp:spPr>
        <a:xfrm rot="17700000">
          <a:off x="4021235" y="1898584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B087F-A165-4F0F-B899-468A64B755CC}">
      <dsp:nvSpPr>
        <dsp:cNvPr id="0" name=""/>
        <dsp:cNvSpPr/>
      </dsp:nvSpPr>
      <dsp:spPr>
        <a:xfrm>
          <a:off x="4343010" y="508290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De ældre patienter er mere digitalt klar, end vi tror</a:t>
          </a:r>
        </a:p>
      </dsp:txBody>
      <dsp:txXfrm>
        <a:off x="4391860" y="557140"/>
        <a:ext cx="1987132" cy="1570165"/>
      </dsp:txXfrm>
    </dsp:sp>
    <dsp:sp modelId="{1A88E49B-CBF3-416E-BC7E-311D5714F637}">
      <dsp:nvSpPr>
        <dsp:cNvPr id="0" name=""/>
        <dsp:cNvSpPr/>
      </dsp:nvSpPr>
      <dsp:spPr>
        <a:xfrm rot="20700000">
          <a:off x="5199034" y="3302230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2B9ADD-6B95-4DDB-9176-55B2D65EBFE9}">
      <dsp:nvSpPr>
        <dsp:cNvPr id="0" name=""/>
        <dsp:cNvSpPr/>
      </dsp:nvSpPr>
      <dsp:spPr>
        <a:xfrm>
          <a:off x="6041802" y="2532833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Digital løsninger kan give stor fleksibilitet for alle parter</a:t>
          </a:r>
        </a:p>
      </dsp:txBody>
      <dsp:txXfrm>
        <a:off x="6090652" y="2581683"/>
        <a:ext cx="1987132" cy="15701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24701-6093-46E5-AE75-BB72E8C77760}">
      <dsp:nvSpPr>
        <dsp:cNvPr id="0" name=""/>
        <dsp:cNvSpPr/>
      </dsp:nvSpPr>
      <dsp:spPr>
        <a:xfrm>
          <a:off x="753424" y="440"/>
          <a:ext cx="2171259" cy="13027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/>
            <a:t>1. De ældre er klar til at bruge ny teknologi</a:t>
          </a:r>
        </a:p>
      </dsp:txBody>
      <dsp:txXfrm>
        <a:off x="753424" y="440"/>
        <a:ext cx="2171259" cy="1302755"/>
      </dsp:txXfrm>
    </dsp:sp>
    <dsp:sp modelId="{493B525A-8380-459C-83C4-C73727740BA8}">
      <dsp:nvSpPr>
        <dsp:cNvPr id="0" name=""/>
        <dsp:cNvSpPr/>
      </dsp:nvSpPr>
      <dsp:spPr>
        <a:xfrm>
          <a:off x="3141809" y="0"/>
          <a:ext cx="2171259" cy="13027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/>
            <a:t>2. Digitale løsninger er et godt supplement</a:t>
          </a:r>
        </a:p>
      </dsp:txBody>
      <dsp:txXfrm>
        <a:off x="3141809" y="0"/>
        <a:ext cx="2171259" cy="1302755"/>
      </dsp:txXfrm>
    </dsp:sp>
    <dsp:sp modelId="{77E7F89C-E6C8-4C3A-BA19-600C41FECDAE}">
      <dsp:nvSpPr>
        <dsp:cNvPr id="0" name=""/>
        <dsp:cNvSpPr/>
      </dsp:nvSpPr>
      <dsp:spPr>
        <a:xfrm>
          <a:off x="753424" y="1520321"/>
          <a:ext cx="2171259" cy="13027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/>
            <a:t>3. Kan skabe tryghed i en usikker tid</a:t>
          </a:r>
        </a:p>
      </dsp:txBody>
      <dsp:txXfrm>
        <a:off x="753424" y="1520321"/>
        <a:ext cx="2171259" cy="1302755"/>
      </dsp:txXfrm>
    </dsp:sp>
    <dsp:sp modelId="{E8C3DD84-7D83-4D70-AC79-F772BD6B1AB0}">
      <dsp:nvSpPr>
        <dsp:cNvPr id="0" name=""/>
        <dsp:cNvSpPr/>
      </dsp:nvSpPr>
      <dsp:spPr>
        <a:xfrm>
          <a:off x="3141809" y="1520321"/>
          <a:ext cx="2171259" cy="13027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/>
            <a:t>4. Det digitale møde giver stor fleksibilitet</a:t>
          </a:r>
        </a:p>
      </dsp:txBody>
      <dsp:txXfrm>
        <a:off x="3141809" y="1520321"/>
        <a:ext cx="2171259" cy="1302755"/>
      </dsp:txXfrm>
    </dsp:sp>
    <dsp:sp modelId="{FBFEE416-07DE-4D88-BA0C-AA47313DF4D0}">
      <dsp:nvSpPr>
        <dsp:cNvPr id="0" name=""/>
        <dsp:cNvSpPr/>
      </dsp:nvSpPr>
      <dsp:spPr>
        <a:xfrm>
          <a:off x="1947616" y="3040203"/>
          <a:ext cx="2171259" cy="13027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/>
            <a:t>5. Ikke nødvendigvis for alle patienter</a:t>
          </a:r>
        </a:p>
      </dsp:txBody>
      <dsp:txXfrm>
        <a:off x="1947616" y="3040203"/>
        <a:ext cx="2171259" cy="13027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24701-6093-46E5-AE75-BB72E8C77760}">
      <dsp:nvSpPr>
        <dsp:cNvPr id="0" name=""/>
        <dsp:cNvSpPr/>
      </dsp:nvSpPr>
      <dsp:spPr>
        <a:xfrm>
          <a:off x="164282" y="0"/>
          <a:ext cx="4725128" cy="20965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 dirty="0"/>
            <a:t>”Det digitale sundhedscenter, det skal vi dykke mere ned i. Jeg tror borgerne er parate. Jeg er overrasket over, hvor teknisk gode de er, også den ældre generation”</a:t>
          </a:r>
        </a:p>
      </dsp:txBody>
      <dsp:txXfrm>
        <a:off x="164282" y="0"/>
        <a:ext cx="4725128" cy="2096557"/>
      </dsp:txXfrm>
    </dsp:sp>
    <dsp:sp modelId="{E8C3DD84-7D83-4D70-AC79-F772BD6B1AB0}">
      <dsp:nvSpPr>
        <dsp:cNvPr id="0" name=""/>
        <dsp:cNvSpPr/>
      </dsp:nvSpPr>
      <dsp:spPr>
        <a:xfrm>
          <a:off x="190683" y="2384493"/>
          <a:ext cx="4699917" cy="1957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900" kern="1200" dirty="0"/>
            <a:t>”Differentierede individuelle tilbud, det tror jeg, at vi får ud af det her. Vi skal væk fra kassetænkning og tænke bredere – fx kan de virtuelle løsninger ses som et supplement til det eksisterende. På den måde når vi fx også de unge i højere grad end tidligere”</a:t>
          </a:r>
        </a:p>
      </dsp:txBody>
      <dsp:txXfrm>
        <a:off x="190683" y="2384493"/>
        <a:ext cx="4699917" cy="19577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AE19C-0228-416F-8AD4-82436597528E}">
      <dsp:nvSpPr>
        <dsp:cNvPr id="0" name=""/>
        <dsp:cNvSpPr/>
      </dsp:nvSpPr>
      <dsp:spPr>
        <a:xfrm>
          <a:off x="1569" y="959467"/>
          <a:ext cx="0" cy="3302198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55ED73-CFDE-46F5-B787-18EC3DAE24DE}">
      <dsp:nvSpPr>
        <dsp:cNvPr id="0" name=""/>
        <dsp:cNvSpPr/>
      </dsp:nvSpPr>
      <dsp:spPr>
        <a:xfrm>
          <a:off x="93297" y="1069540"/>
          <a:ext cx="1736772" cy="1485989"/>
        </a:xfrm>
        <a:prstGeom prst="rect">
          <a:avLst/>
        </a:prstGeom>
        <a:blipFill>
          <a:blip xmlns:r="http://schemas.openxmlformats.org/officeDocument/2006/relationships" r:embed="rId1"/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E6C9E6-7A58-4AC9-84AA-C05E3A40FE0F}">
      <dsp:nvSpPr>
        <dsp:cNvPr id="0" name=""/>
        <dsp:cNvSpPr/>
      </dsp:nvSpPr>
      <dsp:spPr>
        <a:xfrm>
          <a:off x="93297" y="2555529"/>
          <a:ext cx="1736772" cy="1706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Digitale løsninger kan imødekomme borgernes øgede forventninger</a:t>
          </a:r>
        </a:p>
      </dsp:txBody>
      <dsp:txXfrm>
        <a:off x="93297" y="2555529"/>
        <a:ext cx="1736772" cy="1706135"/>
      </dsp:txXfrm>
    </dsp:sp>
    <dsp:sp modelId="{7F0B66CF-C52F-46DE-8F7D-DCD23DEF1F6F}">
      <dsp:nvSpPr>
        <dsp:cNvPr id="0" name=""/>
        <dsp:cNvSpPr/>
      </dsp:nvSpPr>
      <dsp:spPr>
        <a:xfrm>
          <a:off x="1569" y="592556"/>
          <a:ext cx="1834554" cy="366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Større krav</a:t>
          </a:r>
        </a:p>
      </dsp:txBody>
      <dsp:txXfrm>
        <a:off x="1569" y="592556"/>
        <a:ext cx="1834554" cy="366910"/>
      </dsp:txXfrm>
    </dsp:sp>
    <dsp:sp modelId="{5D8B628A-DC3A-4EB3-9378-1FF00560A55A}">
      <dsp:nvSpPr>
        <dsp:cNvPr id="0" name=""/>
        <dsp:cNvSpPr/>
      </dsp:nvSpPr>
      <dsp:spPr>
        <a:xfrm>
          <a:off x="2244670" y="959467"/>
          <a:ext cx="0" cy="3302198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22A73A-B38A-4FAE-BA2F-66754F016C99}">
      <dsp:nvSpPr>
        <dsp:cNvPr id="0" name=""/>
        <dsp:cNvSpPr/>
      </dsp:nvSpPr>
      <dsp:spPr>
        <a:xfrm>
          <a:off x="2336397" y="1069540"/>
          <a:ext cx="1736772" cy="1485989"/>
        </a:xfrm>
        <a:prstGeom prst="rect">
          <a:avLst/>
        </a:prstGeom>
        <a:blipFill>
          <a:blip xmlns:r="http://schemas.openxmlformats.org/officeDocument/2006/relationships" r:embed="rId2"/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E1F11A-F453-4237-9331-9FA92A794939}">
      <dsp:nvSpPr>
        <dsp:cNvPr id="0" name=""/>
        <dsp:cNvSpPr/>
      </dsp:nvSpPr>
      <dsp:spPr>
        <a:xfrm>
          <a:off x="2336397" y="2555529"/>
          <a:ext cx="1736772" cy="1706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Hvis det er lige så nemt at kontakte lægen, som det er at google, hvorfor så google?</a:t>
          </a:r>
        </a:p>
      </dsp:txBody>
      <dsp:txXfrm>
        <a:off x="2336397" y="2555529"/>
        <a:ext cx="1736772" cy="1706135"/>
      </dsp:txXfrm>
    </dsp:sp>
    <dsp:sp modelId="{A7A1C73D-C2DA-46EA-A613-D79AC3A877A0}">
      <dsp:nvSpPr>
        <dsp:cNvPr id="0" name=""/>
        <dsp:cNvSpPr/>
      </dsp:nvSpPr>
      <dsp:spPr>
        <a:xfrm>
          <a:off x="2244670" y="592556"/>
          <a:ext cx="1834554" cy="366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Dr. Google</a:t>
          </a:r>
        </a:p>
      </dsp:txBody>
      <dsp:txXfrm>
        <a:off x="2244670" y="592556"/>
        <a:ext cx="1834554" cy="366910"/>
      </dsp:txXfrm>
    </dsp:sp>
    <dsp:sp modelId="{4B6C989E-4447-475C-A4D8-FF6D50CF6882}">
      <dsp:nvSpPr>
        <dsp:cNvPr id="0" name=""/>
        <dsp:cNvSpPr/>
      </dsp:nvSpPr>
      <dsp:spPr>
        <a:xfrm>
          <a:off x="4487770" y="959467"/>
          <a:ext cx="0" cy="3302198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F2E8A8-41DD-4765-97D3-21487FC4CA16}">
      <dsp:nvSpPr>
        <dsp:cNvPr id="0" name=""/>
        <dsp:cNvSpPr/>
      </dsp:nvSpPr>
      <dsp:spPr>
        <a:xfrm>
          <a:off x="4579497" y="1069540"/>
          <a:ext cx="1736772" cy="1485989"/>
        </a:xfrm>
        <a:prstGeom prst="rect">
          <a:avLst/>
        </a:prstGeom>
        <a:blipFill>
          <a:blip xmlns:r="http://schemas.openxmlformats.org/officeDocument/2006/relationships" r:embed="rId3"/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8E3ED8-40E6-4D7E-92F3-6CBD00673E89}">
      <dsp:nvSpPr>
        <dsp:cNvPr id="0" name=""/>
        <dsp:cNvSpPr/>
      </dsp:nvSpPr>
      <dsp:spPr>
        <a:xfrm>
          <a:off x="4579497" y="2555529"/>
          <a:ext cx="1736772" cy="1706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Digitale løsninger kan gøre patienten mere selvstændig og integreret i eget sygdomsforløb</a:t>
          </a:r>
        </a:p>
      </dsp:txBody>
      <dsp:txXfrm>
        <a:off x="4579497" y="2555529"/>
        <a:ext cx="1736772" cy="1706135"/>
      </dsp:txXfrm>
    </dsp:sp>
    <dsp:sp modelId="{3600CCFA-AA3F-4D67-8791-0C6E59983594}">
      <dsp:nvSpPr>
        <dsp:cNvPr id="0" name=""/>
        <dsp:cNvSpPr/>
      </dsp:nvSpPr>
      <dsp:spPr>
        <a:xfrm>
          <a:off x="4487770" y="592556"/>
          <a:ext cx="1834554" cy="366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Medspiller</a:t>
          </a:r>
        </a:p>
      </dsp:txBody>
      <dsp:txXfrm>
        <a:off x="4487770" y="592556"/>
        <a:ext cx="1834554" cy="366910"/>
      </dsp:txXfrm>
    </dsp:sp>
    <dsp:sp modelId="{84304242-B59F-4D92-9B7B-CF2799D60086}">
      <dsp:nvSpPr>
        <dsp:cNvPr id="0" name=""/>
        <dsp:cNvSpPr/>
      </dsp:nvSpPr>
      <dsp:spPr>
        <a:xfrm>
          <a:off x="6730870" y="959467"/>
          <a:ext cx="0" cy="3302198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1F7D11-5F6A-40DF-B82C-E995CF44BADE}">
      <dsp:nvSpPr>
        <dsp:cNvPr id="0" name=""/>
        <dsp:cNvSpPr/>
      </dsp:nvSpPr>
      <dsp:spPr>
        <a:xfrm>
          <a:off x="6822598" y="1069540"/>
          <a:ext cx="1736772" cy="1485989"/>
        </a:xfrm>
        <a:prstGeom prst="rect">
          <a:avLst/>
        </a:prstGeom>
        <a:blipFill>
          <a:blip xmlns:r="http://schemas.openxmlformats.org/officeDocument/2006/relationships" r:embed="rId4"/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F598F-8D2B-4738-9D7F-8E423D22ACCA}">
      <dsp:nvSpPr>
        <dsp:cNvPr id="0" name=""/>
        <dsp:cNvSpPr/>
      </dsp:nvSpPr>
      <dsp:spPr>
        <a:xfrm>
          <a:off x="6822598" y="2555529"/>
          <a:ext cx="1736772" cy="1706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Vi skal indhente data om de digitale løsninger, der bruges, så vi hele tiden kan blive klogere</a:t>
          </a:r>
        </a:p>
      </dsp:txBody>
      <dsp:txXfrm>
        <a:off x="6822598" y="2555529"/>
        <a:ext cx="1736772" cy="1706135"/>
      </dsp:txXfrm>
    </dsp:sp>
    <dsp:sp modelId="{BFEA88F9-AF1C-4A09-82B8-1652FAD7162A}">
      <dsp:nvSpPr>
        <dsp:cNvPr id="0" name=""/>
        <dsp:cNvSpPr/>
      </dsp:nvSpPr>
      <dsp:spPr>
        <a:xfrm>
          <a:off x="6730870" y="592556"/>
          <a:ext cx="1834554" cy="366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Data</a:t>
          </a:r>
        </a:p>
      </dsp:txBody>
      <dsp:txXfrm>
        <a:off x="6730870" y="592556"/>
        <a:ext cx="1834554" cy="366910"/>
      </dsp:txXfrm>
    </dsp:sp>
    <dsp:sp modelId="{FAFE4B14-8D70-4CF1-8313-3D36F840EC14}">
      <dsp:nvSpPr>
        <dsp:cNvPr id="0" name=""/>
        <dsp:cNvSpPr/>
      </dsp:nvSpPr>
      <dsp:spPr>
        <a:xfrm>
          <a:off x="8973970" y="959467"/>
          <a:ext cx="0" cy="3302198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076A00-D2B9-49D0-942E-C18B291D2D35}">
      <dsp:nvSpPr>
        <dsp:cNvPr id="0" name=""/>
        <dsp:cNvSpPr/>
      </dsp:nvSpPr>
      <dsp:spPr>
        <a:xfrm>
          <a:off x="9065698" y="1069540"/>
          <a:ext cx="1736772" cy="148598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1655F1-30A0-4C9B-9F24-62C97B18DC86}">
      <dsp:nvSpPr>
        <dsp:cNvPr id="0" name=""/>
        <dsp:cNvSpPr/>
      </dsp:nvSpPr>
      <dsp:spPr>
        <a:xfrm>
          <a:off x="9065698" y="2555529"/>
          <a:ext cx="1736772" cy="1706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Vi skal have løftet alle, men bl.a. de ældre har vist, at de var mere klar, end vi troede</a:t>
          </a:r>
        </a:p>
      </dsp:txBody>
      <dsp:txXfrm>
        <a:off x="9065698" y="2555529"/>
        <a:ext cx="1736772" cy="1706135"/>
      </dsp:txXfrm>
    </dsp:sp>
    <dsp:sp modelId="{F6B27CE9-BC7F-4D82-B1DD-EBF34269B23F}">
      <dsp:nvSpPr>
        <dsp:cNvPr id="0" name=""/>
        <dsp:cNvSpPr/>
      </dsp:nvSpPr>
      <dsp:spPr>
        <a:xfrm>
          <a:off x="8973970" y="592556"/>
          <a:ext cx="1834554" cy="3669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/>
            <a:t>Løfte alle</a:t>
          </a:r>
        </a:p>
      </dsp:txBody>
      <dsp:txXfrm>
        <a:off x="8973970" y="592556"/>
        <a:ext cx="1834554" cy="3669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41FD2-9958-4C5E-BBF4-1E2D41394267}">
      <dsp:nvSpPr>
        <dsp:cNvPr id="0" name=""/>
        <dsp:cNvSpPr/>
      </dsp:nvSpPr>
      <dsp:spPr>
        <a:xfrm>
          <a:off x="0" y="59974"/>
          <a:ext cx="6570910" cy="1008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da-DK" sz="1900" kern="1200" dirty="0"/>
            <a:t>Ekspertgruppe skal samle og analysere viden om de digitale initiativer under corona</a:t>
          </a:r>
        </a:p>
      </dsp:txBody>
      <dsp:txXfrm>
        <a:off x="49240" y="109214"/>
        <a:ext cx="6472430" cy="910206"/>
      </dsp:txXfrm>
    </dsp:sp>
    <dsp:sp modelId="{F723B1D7-895A-41B5-A386-43F46F7C723F}">
      <dsp:nvSpPr>
        <dsp:cNvPr id="0" name=""/>
        <dsp:cNvSpPr/>
      </dsp:nvSpPr>
      <dsp:spPr>
        <a:xfrm>
          <a:off x="0" y="1123380"/>
          <a:ext cx="6570910" cy="1008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da-DK" sz="1900" kern="1200" dirty="0"/>
            <a:t>Indsamling af data om telemedicinske tilbud over hele landet</a:t>
          </a:r>
        </a:p>
      </dsp:txBody>
      <dsp:txXfrm>
        <a:off x="49240" y="1172620"/>
        <a:ext cx="6472430" cy="910206"/>
      </dsp:txXfrm>
    </dsp:sp>
    <dsp:sp modelId="{3CA3BFC9-08EC-40CE-9076-B6058B06D201}">
      <dsp:nvSpPr>
        <dsp:cNvPr id="0" name=""/>
        <dsp:cNvSpPr/>
      </dsp:nvSpPr>
      <dsp:spPr>
        <a:xfrm>
          <a:off x="0" y="2186786"/>
          <a:ext cx="6570910" cy="1008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da-DK" sz="1900" kern="1200" dirty="0"/>
            <a:t>At digitale tilbud tilbydes ud fra en individuel vurdering og at det står patienten frit for at takke nej.</a:t>
          </a:r>
        </a:p>
      </dsp:txBody>
      <dsp:txXfrm>
        <a:off x="49240" y="2236026"/>
        <a:ext cx="6472430" cy="910206"/>
      </dsp:txXfrm>
    </dsp:sp>
    <dsp:sp modelId="{55955E5D-3364-42B6-A6ED-4D87BA6F0000}">
      <dsp:nvSpPr>
        <dsp:cNvPr id="0" name=""/>
        <dsp:cNvSpPr/>
      </dsp:nvSpPr>
      <dsp:spPr>
        <a:xfrm>
          <a:off x="0" y="3250193"/>
          <a:ext cx="6570910" cy="1008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da-DK" sz="1900" kern="1200" dirty="0"/>
            <a:t>At sundhedsuddannelserne øger fokus på brugen af sundhedsteknologi i uddannelsen af sundhedsprofessionelle.</a:t>
          </a:r>
        </a:p>
      </dsp:txBody>
      <dsp:txXfrm>
        <a:off x="49240" y="3299433"/>
        <a:ext cx="6472430" cy="910206"/>
      </dsp:txXfrm>
    </dsp:sp>
    <dsp:sp modelId="{B264B926-366A-4C5C-A982-5C7695BDF3E6}">
      <dsp:nvSpPr>
        <dsp:cNvPr id="0" name=""/>
        <dsp:cNvSpPr/>
      </dsp:nvSpPr>
      <dsp:spPr>
        <a:xfrm>
          <a:off x="0" y="4313599"/>
          <a:ext cx="6570910" cy="10086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da-DK" sz="1900" kern="1200" dirty="0"/>
            <a:t>At patienter inddrages i udviklingen og implementeringen af sundhedsteknologi i det offentlige.</a:t>
          </a:r>
        </a:p>
      </dsp:txBody>
      <dsp:txXfrm>
        <a:off x="49240" y="4362839"/>
        <a:ext cx="6472430" cy="910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TitlePictureLineup">
  <dgm:title val=""/>
  <dgm:desc val=""/>
  <dgm:catLst>
    <dgm:cat type="picture" pri="18000"/>
    <dgm:cat type="pictureconvert" pri="18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linDir" val="fromL"/>
          <dgm:param type="fallback" val="1D"/>
          <dgm:param type="horzAlign" val="ctr"/>
          <dgm:param type="vertAlign" val="mid"/>
          <dgm:param type="nodeVertAlign" val="t"/>
        </dgm:alg>
      </dgm:if>
      <dgm:else name="Name3">
        <dgm:alg type="lin">
          <dgm:param type="linDir" val="fromR"/>
          <dgm:param type="fallback" val="1D"/>
          <dgm:param type="horzAlign" val="ctr"/>
          <dgm:param type="vertAlign" val="mid"/>
          <dgm:param type="nodeVertAlign" val="t"/>
        </dgm:alg>
      </dgm:else>
    </dgm:choose>
    <dgm:shape xmlns:r="http://schemas.openxmlformats.org/officeDocument/2006/relationships" r:blip="">
      <dgm:adjLst/>
    </dgm:shape>
    <dgm:constrLst>
      <dgm:constr type="h" for="des" forName="Child" op="equ"/>
      <dgm:constr type="w" for="des" forName="Child" op="equ"/>
      <dgm:constr type="h" for="des" forName="Accent" op="equ"/>
      <dgm:constr type="w" for="des" forName="Accent" op="equ"/>
      <dgm:constr type="primFontSz" for="des" forName="Parent" op="equ"/>
      <dgm:constr type="primFontSz" for="des" forName="Child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 fact="0"/>
              <dgm:constr type="b" for="ch" forName="Accent" refType="h"/>
              <dgm:constr type="w" for="ch" forName="Accent" refType="w" fact="0"/>
              <dgm:constr type="h" for="ch" forName="Accent" refType="h" fact="0.9"/>
              <dgm:constr type="l" for="ch" forName="Image" refType="w" fact="0.05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.05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if>
          <dgm:else name="Name6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/>
              <dgm:constr type="b" for="ch" forName="Accent" refType="h"/>
              <dgm:constr type="h" for="ch" forName="Accent" refType="h" fact="0.9"/>
              <dgm:constr type="l" for="ch" forName="Image" refType="w" fact="0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else>
        </dgm:choose>
        <dgm:forEach name="Name7" axis="self" ptType="node">
          <dgm:layoutNode name="Accent" styleLbl="alignAcc1">
            <dgm:alg type="sp"/>
            <dgm:shape xmlns:r="http://schemas.openxmlformats.org/officeDocument/2006/relationships" type="line" r:blip="">
              <dgm:adjLst/>
            </dgm:shape>
            <dgm:presOf/>
          </dgm:layoutNode>
          <dgm:layoutNode name="Image">
            <dgm:alg type="sp"/>
            <dgm:shape xmlns:r="http://schemas.openxmlformats.org/officeDocument/2006/relationships" type="rect" r:blip="" blipPhldr="1">
              <dgm:adjLst/>
            </dgm:shape>
            <dgm:presOf/>
          </dgm:layoutNode>
          <dgm:layoutNode name="Child" styleLbl="revTx">
            <dgm:varLst>
              <dgm:bulletEnabled val="1"/>
            </dgm:varLst>
            <dgm:choose name="Name8">
              <dgm:if name="Name9" axis="ch" ptType="node" func="cnt" op="gt" val="1">
                <dgm:choose name="Name10">
                  <dgm:if name="Name11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if>
                  <dgm:else name="Name12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else>
                </dgm:choose>
              </dgm:if>
              <dgm:else name="Name13">
                <dgm:choose name="Name14">
                  <dgm:if name="Name15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if>
                  <dgm:else name="Name16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  <dgm:layoutNode name="Parent" styleLbl="alignNode1">
            <dgm:varLst>
              <dgm:bulletEnabled val="1"/>
            </dgm:varLst>
            <dgm:alg type="tx">
              <dgm:param type="shpTxLTRAlignCh" val="ctr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TitlePictureLineup">
  <dgm:title val=""/>
  <dgm:desc val=""/>
  <dgm:catLst>
    <dgm:cat type="picture" pri="18000"/>
    <dgm:cat type="pictureconvert" pri="18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linDir" val="fromL"/>
          <dgm:param type="fallback" val="1D"/>
          <dgm:param type="horzAlign" val="ctr"/>
          <dgm:param type="vertAlign" val="mid"/>
          <dgm:param type="nodeVertAlign" val="t"/>
        </dgm:alg>
      </dgm:if>
      <dgm:else name="Name3">
        <dgm:alg type="lin">
          <dgm:param type="linDir" val="fromR"/>
          <dgm:param type="fallback" val="1D"/>
          <dgm:param type="horzAlign" val="ctr"/>
          <dgm:param type="vertAlign" val="mid"/>
          <dgm:param type="nodeVertAlign" val="t"/>
        </dgm:alg>
      </dgm:else>
    </dgm:choose>
    <dgm:shape xmlns:r="http://schemas.openxmlformats.org/officeDocument/2006/relationships" r:blip="">
      <dgm:adjLst/>
    </dgm:shape>
    <dgm:constrLst>
      <dgm:constr type="h" for="des" forName="Child" op="equ"/>
      <dgm:constr type="w" for="des" forName="Child" op="equ"/>
      <dgm:constr type="h" for="des" forName="Accent" op="equ"/>
      <dgm:constr type="w" for="des" forName="Accent" op="equ"/>
      <dgm:constr type="primFontSz" for="des" forName="Parent" op="equ"/>
      <dgm:constr type="primFontSz" for="des" forName="Child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 fact="0"/>
              <dgm:constr type="b" for="ch" forName="Accent" refType="h"/>
              <dgm:constr type="w" for="ch" forName="Accent" refType="w" fact="0"/>
              <dgm:constr type="h" for="ch" forName="Accent" refType="h" fact="0.9"/>
              <dgm:constr type="l" for="ch" forName="Image" refType="w" fact="0.05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.05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if>
          <dgm:else name="Name6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/>
              <dgm:constr type="b" for="ch" forName="Accent" refType="h"/>
              <dgm:constr type="h" for="ch" forName="Accent" refType="h" fact="0.9"/>
              <dgm:constr type="l" for="ch" forName="Image" refType="w" fact="0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else>
        </dgm:choose>
        <dgm:forEach name="Name7" axis="self" ptType="node">
          <dgm:layoutNode name="Accent" styleLbl="alignAcc1">
            <dgm:alg type="sp"/>
            <dgm:shape xmlns:r="http://schemas.openxmlformats.org/officeDocument/2006/relationships" type="line" r:blip="">
              <dgm:adjLst/>
            </dgm:shape>
            <dgm:presOf/>
          </dgm:layoutNode>
          <dgm:layoutNode name="Image">
            <dgm:alg type="sp"/>
            <dgm:shape xmlns:r="http://schemas.openxmlformats.org/officeDocument/2006/relationships" type="rect" r:blip="" blipPhldr="1">
              <dgm:adjLst/>
            </dgm:shape>
            <dgm:presOf/>
          </dgm:layoutNode>
          <dgm:layoutNode name="Child" styleLbl="revTx">
            <dgm:varLst>
              <dgm:bulletEnabled val="1"/>
            </dgm:varLst>
            <dgm:choose name="Name8">
              <dgm:if name="Name9" axis="ch" ptType="node" func="cnt" op="gt" val="1">
                <dgm:choose name="Name10">
                  <dgm:if name="Name11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if>
                  <dgm:else name="Name12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else>
                </dgm:choose>
              </dgm:if>
              <dgm:else name="Name13">
                <dgm:choose name="Name14">
                  <dgm:if name="Name15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if>
                  <dgm:else name="Name16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  <dgm:layoutNode name="Parent" styleLbl="alignNode1">
            <dgm:varLst>
              <dgm:bulletEnabled val="1"/>
            </dgm:varLst>
            <dgm:alg type="tx">
              <dgm:param type="shpTxLTRAlignCh" val="ctr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BBA4D-ACA0-4662-88A6-43F240B3EC56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BEE98-1C84-4717-AB7C-577CF78FE8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402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BEE98-1C84-4717-AB7C-577CF78FE8C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31688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BEE98-1C84-4717-AB7C-577CF78FE8C7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0474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BEE98-1C84-4717-AB7C-577CF78FE8C7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0714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BEE98-1C84-4717-AB7C-577CF78FE8C7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85377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BEE98-1C84-4717-AB7C-577CF78FE8C7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8388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BEE98-1C84-4717-AB7C-577CF78FE8C7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3010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Tx/>
              <a:buNone/>
            </a:pPr>
            <a:endParaRPr lang="da-DK" dirty="0"/>
          </a:p>
          <a:p>
            <a:pPr marL="628650" lvl="1" indent="-171450">
              <a:buFontTx/>
              <a:buChar char="-"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BEE98-1C84-4717-AB7C-577CF78FE8C7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3337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BEE98-1C84-4717-AB7C-577CF78FE8C7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762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BEE98-1C84-4717-AB7C-577CF78FE8C7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2242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BEE98-1C84-4717-AB7C-577CF78FE8C7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978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>
            <a:extLst>
              <a:ext uri="{FF2B5EF4-FFF2-40B4-BE49-F238E27FC236}">
                <a16:creationId xmlns:a16="http://schemas.microsoft.com/office/drawing/2014/main" id="{425B91E0-5664-41CD-AA6D-FB974B9743C8}"/>
              </a:ext>
            </a:extLst>
          </p:cNvPr>
          <p:cNvSpPr/>
          <p:nvPr userDrawn="1"/>
        </p:nvSpPr>
        <p:spPr>
          <a:xfrm>
            <a:off x="0" y="0"/>
            <a:ext cx="4716000" cy="6858001"/>
          </a:xfrm>
          <a:custGeom>
            <a:avLst/>
            <a:gdLst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835200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104225 w 8352000"/>
              <a:gd name="connsiteY2" fmla="*/ 6848475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66709"/>
              <a:gd name="connsiteX1" fmla="*/ 8352000 w 8352000"/>
              <a:gd name="connsiteY1" fmla="*/ 0 h 6866709"/>
              <a:gd name="connsiteX2" fmla="*/ 6838825 w 8352000"/>
              <a:gd name="connsiteY2" fmla="*/ 6866709 h 6866709"/>
              <a:gd name="connsiteX3" fmla="*/ 0 w 8352000"/>
              <a:gd name="connsiteY3" fmla="*/ 6858000 h 6866709"/>
              <a:gd name="connsiteX4" fmla="*/ 0 w 8352000"/>
              <a:gd name="connsiteY4" fmla="*/ 0 h 6866709"/>
              <a:gd name="connsiteX0" fmla="*/ 0 w 8352000"/>
              <a:gd name="connsiteY0" fmla="*/ 0 h 6858001"/>
              <a:gd name="connsiteX1" fmla="*/ 8352000 w 8352000"/>
              <a:gd name="connsiteY1" fmla="*/ 0 h 6858001"/>
              <a:gd name="connsiteX2" fmla="*/ 6869671 w 8352000"/>
              <a:gd name="connsiteY2" fmla="*/ 6858001 h 6858001"/>
              <a:gd name="connsiteX3" fmla="*/ 0 w 8352000"/>
              <a:gd name="connsiteY3" fmla="*/ 6858000 h 6858001"/>
              <a:gd name="connsiteX4" fmla="*/ 0 w 8352000"/>
              <a:gd name="connsiteY4" fmla="*/ 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52000" h="6858001">
                <a:moveTo>
                  <a:pt x="0" y="0"/>
                </a:moveTo>
                <a:lnTo>
                  <a:pt x="8352000" y="0"/>
                </a:lnTo>
                <a:lnTo>
                  <a:pt x="6869671" y="6858001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180000" bIns="0" rtlCol="0" anchor="ctr"/>
          <a:lstStyle/>
          <a:p>
            <a:pPr algn="ctr"/>
            <a:endParaRPr lang="da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AE9191-983E-4B3B-87F5-0FDEA80B6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000" y="1260000"/>
            <a:ext cx="2971758" cy="2386967"/>
          </a:xfrm>
        </p:spPr>
        <p:txBody>
          <a:bodyPr lIns="0" tIns="0" rIns="0" bIns="0" anchor="t" anchorCtr="0">
            <a:noAutofit/>
          </a:bodyPr>
          <a:lstStyle>
            <a:lvl1pPr algn="l"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3BBDC-971A-4071-8866-31B0DFA2A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56652-468A-4A7C-9B30-B3FB61AB4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0E8CB-EFE1-4E1D-9BB2-A035F600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386899-9594-464C-9BCB-99023A0F52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1368000" cy="331671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ADA9B11-196B-415D-974D-121735C657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73624" y="0"/>
            <a:ext cx="8320038" cy="6858000"/>
          </a:xfrm>
          <a:custGeom>
            <a:avLst/>
            <a:gdLst>
              <a:gd name="connsiteX0" fmla="*/ 0 w 7477200"/>
              <a:gd name="connsiteY0" fmla="*/ 0 h 6858000"/>
              <a:gd name="connsiteX1" fmla="*/ 7477200 w 7477200"/>
              <a:gd name="connsiteY1" fmla="*/ 0 h 6858000"/>
              <a:gd name="connsiteX2" fmla="*/ 7477200 w 7477200"/>
              <a:gd name="connsiteY2" fmla="*/ 6858000 h 6858000"/>
              <a:gd name="connsiteX3" fmla="*/ 0 w 7477200"/>
              <a:gd name="connsiteY3" fmla="*/ 6858000 h 6858000"/>
              <a:gd name="connsiteX4" fmla="*/ 0 w 7477200"/>
              <a:gd name="connsiteY4" fmla="*/ 0 h 6858000"/>
              <a:gd name="connsiteX0" fmla="*/ 842838 w 8320038"/>
              <a:gd name="connsiteY0" fmla="*/ 0 h 6858000"/>
              <a:gd name="connsiteX1" fmla="*/ 8320038 w 8320038"/>
              <a:gd name="connsiteY1" fmla="*/ 0 h 6858000"/>
              <a:gd name="connsiteX2" fmla="*/ 8320038 w 8320038"/>
              <a:gd name="connsiteY2" fmla="*/ 6858000 h 6858000"/>
              <a:gd name="connsiteX3" fmla="*/ 0 w 8320038"/>
              <a:gd name="connsiteY3" fmla="*/ 6858000 h 6858000"/>
              <a:gd name="connsiteX4" fmla="*/ 842838 w 8320038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0038" h="6858000">
                <a:moveTo>
                  <a:pt x="842838" y="0"/>
                </a:moveTo>
                <a:lnTo>
                  <a:pt x="8320038" y="0"/>
                </a:lnTo>
                <a:lnTo>
                  <a:pt x="8320038" y="6858000"/>
                </a:lnTo>
                <a:lnTo>
                  <a:pt x="0" y="6858000"/>
                </a:lnTo>
                <a:lnTo>
                  <a:pt x="842838" y="0"/>
                </a:lnTo>
                <a:close/>
              </a:path>
            </a:pathLst>
          </a:custGeom>
        </p:spPr>
        <p:txBody>
          <a:bodyPr anchor="ctr" anchorCtr="1"/>
          <a:lstStyle/>
          <a:p>
            <a:r>
              <a:rPr lang="da-DK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2254009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malle tek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B955B18-08AF-4AD8-92CF-AC1F2C6136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981" cy="6858594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96D7B-8BD9-4895-BA6A-5BD8790B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E054D-8002-464C-BE49-ED6396AA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0A4B-0707-4C58-88DC-F6045404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840D4E-59F9-4928-8601-8090DB947E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4241687E-F025-40DD-81FA-D0A00648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00" y="1260000"/>
            <a:ext cx="104400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42E1BFD-0077-4CF1-A689-243192D2B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60000" y="2052000"/>
            <a:ext cx="3240000" cy="4364674"/>
          </a:xfrm>
        </p:spPr>
        <p:txBody>
          <a:bodyPr/>
          <a:lstStyle>
            <a:lvl1pPr marL="0" indent="0" algn="l">
              <a:buNone/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E45B2638-8277-4088-8073-A5185E9C7E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60000" y="2051999"/>
            <a:ext cx="3240000" cy="4364675"/>
          </a:xfrm>
        </p:spPr>
        <p:txBody>
          <a:bodyPr/>
          <a:lstStyle>
            <a:lvl1pPr marL="0" indent="0" algn="l">
              <a:buNone/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D2DD1D06-6F03-441C-A463-E4B1F63860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60000" y="2052000"/>
            <a:ext cx="3240000" cy="4364674"/>
          </a:xfrm>
        </p:spPr>
        <p:txBody>
          <a:bodyPr/>
          <a:lstStyle>
            <a:lvl1pPr marL="0" indent="0" algn="l">
              <a:buNone/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4143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lide (flerfarve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B955B18-08AF-4AD8-92CF-AC1F2C6136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981" cy="6858594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96D7B-8BD9-4895-BA6A-5BD8790B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E054D-8002-464C-BE49-ED6396AA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0A4B-0707-4C58-88DC-F6045404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840D4E-59F9-4928-8601-8090DB947E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4241687E-F025-40DD-81FA-D0A00648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00" y="1260000"/>
            <a:ext cx="104400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03331-6C16-4E1D-A048-06E617DE4A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60000" y="2052000"/>
            <a:ext cx="10514013" cy="436467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4614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dskiller (paus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96D7B-8BD9-4895-BA6A-5BD8790B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8E4783-1626-4006-A75D-346A1E267DDB}" type="datetimeFigureOut">
              <a:rPr lang="da-DK" smtClean="0"/>
              <a:pPr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E054D-8002-464C-BE49-ED6396AA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0A4B-0707-4C58-88DC-F6045404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C21EC5-6ED5-4D30-A39B-C6DEAF0079EA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840D4E-59F9-4928-8601-8090DB947E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4241687E-F025-40DD-81FA-D0A00648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000" y="2821693"/>
            <a:ext cx="583200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42E1BFD-0077-4CF1-A689-243192D2B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80000" y="3429000"/>
            <a:ext cx="5832000" cy="9248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23068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96D7B-8BD9-4895-BA6A-5BD8790B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8E4783-1626-4006-A75D-346A1E267DDB}" type="datetimeFigureOut">
              <a:rPr lang="da-DK" smtClean="0"/>
              <a:pPr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E054D-8002-464C-BE49-ED6396AA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0A4B-0707-4C58-88DC-F6045404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C21EC5-6ED5-4D30-A39B-C6DEAF0079EA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840D4E-59F9-4928-8601-8090DB947E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42E1BFD-0077-4CF1-A689-243192D2B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71675" y="2232000"/>
            <a:ext cx="4500000" cy="2343011"/>
          </a:xfrm>
        </p:spPr>
        <p:txBody>
          <a:bodyPr anchor="ctr" anchorCtr="0"/>
          <a:lstStyle>
            <a:lvl1pPr marL="0" indent="0" algn="ctr">
              <a:buNone/>
              <a:defRPr i="1">
                <a:solidFill>
                  <a:schemeClr val="bg1"/>
                </a:solidFill>
              </a:defRPr>
            </a:lvl1pPr>
            <a:lvl2pPr algn="ctr">
              <a:defRPr i="1">
                <a:solidFill>
                  <a:schemeClr val="bg1"/>
                </a:solidFill>
              </a:defRPr>
            </a:lvl2pPr>
            <a:lvl3pPr algn="ctr">
              <a:defRPr i="1">
                <a:solidFill>
                  <a:schemeClr val="bg1"/>
                </a:solidFill>
              </a:defRPr>
            </a:lvl3pPr>
            <a:lvl4pPr algn="ctr">
              <a:defRPr i="1">
                <a:solidFill>
                  <a:schemeClr val="bg1"/>
                </a:solidFill>
              </a:defRPr>
            </a:lvl4pPr>
            <a:lvl5pPr algn="ctr">
              <a:defRPr i="1"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C7AFCD-1A70-4413-8DBA-27A78AB55533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7286400" y="2232000"/>
            <a:ext cx="2343600" cy="2343600"/>
          </a:xfrm>
          <a:prstGeom prst="ellipse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3755235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st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B955B18-08AF-4AD8-92CF-AC1F2C6136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981" cy="6858594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96D7B-8BD9-4895-BA6A-5BD8790B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E054D-8002-464C-BE49-ED6396AA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0A4B-0707-4C58-88DC-F6045404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840D4E-59F9-4928-8601-8090DB947E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4241687E-F025-40DD-81FA-D0A00648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00" y="1260000"/>
            <a:ext cx="3614079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AD8D464-FB6C-4696-B663-880F04A5A7AC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375274" y="1489075"/>
            <a:ext cx="1980000" cy="1318680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3CFD3AB1-F8B1-4BD2-98E8-16F01D472F38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5375274" y="2883955"/>
            <a:ext cx="1980000" cy="1318680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C347DAF-E6D0-4C96-8222-0766D18226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60475" y="1895475"/>
            <a:ext cx="2743200" cy="365125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47CFAA23-86D5-4251-AD5C-6C2E7AF7D2A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75274" y="1268414"/>
            <a:ext cx="1800000" cy="144461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AA85988B-747A-48AC-B556-60A78F87EFB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56000" y="1268415"/>
            <a:ext cx="1800000" cy="144461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B56E433B-9226-4AFD-ADB4-3AAFA443959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56000" y="1489075"/>
            <a:ext cx="1440000" cy="2160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21" name="Picture Placeholder 6">
            <a:extLst>
              <a:ext uri="{FF2B5EF4-FFF2-40B4-BE49-F238E27FC236}">
                <a16:creationId xmlns:a16="http://schemas.microsoft.com/office/drawing/2014/main" id="{5C46D672-0870-4D32-A734-078FD02EF630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10381088" y="1489075"/>
            <a:ext cx="1368000" cy="2052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383D27D1-4C47-4681-929E-5A7A06900FC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698548" y="3132000"/>
            <a:ext cx="1800000" cy="144461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23" name="Picture Placeholder 6">
            <a:extLst>
              <a:ext uri="{FF2B5EF4-FFF2-40B4-BE49-F238E27FC236}">
                <a16:creationId xmlns:a16="http://schemas.microsoft.com/office/drawing/2014/main" id="{EC1A1FF8-82E4-4234-BADB-C679EFD49D40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2698548" y="3345894"/>
            <a:ext cx="1800000" cy="1198800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24" name="Picture Placeholder 6">
            <a:extLst>
              <a:ext uri="{FF2B5EF4-FFF2-40B4-BE49-F238E27FC236}">
                <a16:creationId xmlns:a16="http://schemas.microsoft.com/office/drawing/2014/main" id="{6B625D7D-3857-45C1-A80A-9709F482D156}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2698548" y="4651732"/>
            <a:ext cx="1176000" cy="1764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25" name="Picture Placeholder 6">
            <a:extLst>
              <a:ext uri="{FF2B5EF4-FFF2-40B4-BE49-F238E27FC236}">
                <a16:creationId xmlns:a16="http://schemas.microsoft.com/office/drawing/2014/main" id="{18445C06-9CCC-449F-AF2E-712D12A2C775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3994139" y="4651732"/>
            <a:ext cx="1176000" cy="1764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C5C5BEFD-9278-4B84-8DC9-FE909D3E7B8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456041" y="4802009"/>
            <a:ext cx="1800000" cy="144461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27" name="Picture Placeholder 6">
            <a:extLst>
              <a:ext uri="{FF2B5EF4-FFF2-40B4-BE49-F238E27FC236}">
                <a16:creationId xmlns:a16="http://schemas.microsoft.com/office/drawing/2014/main" id="{8CD90936-ECE6-4228-AFB9-909C70E819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6449537" y="5008680"/>
            <a:ext cx="1620000" cy="1078576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28" name="Picture Placeholder 6">
            <a:extLst>
              <a:ext uri="{FF2B5EF4-FFF2-40B4-BE49-F238E27FC236}">
                <a16:creationId xmlns:a16="http://schemas.microsoft.com/office/drawing/2014/main" id="{7DCEAE95-A615-4724-9A1E-6FA570902168}"/>
              </a:ext>
            </a:extLst>
          </p:cNvPr>
          <p:cNvSpPr>
            <a:spLocks noGrp="1" noChangeAspect="1"/>
          </p:cNvSpPr>
          <p:nvPr>
            <p:ph type="pic" sz="quarter" idx="26"/>
          </p:nvPr>
        </p:nvSpPr>
        <p:spPr>
          <a:xfrm>
            <a:off x="8153067" y="5008680"/>
            <a:ext cx="1620000" cy="1078576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29" name="Picture Placeholder 6">
            <a:extLst>
              <a:ext uri="{FF2B5EF4-FFF2-40B4-BE49-F238E27FC236}">
                <a16:creationId xmlns:a16="http://schemas.microsoft.com/office/drawing/2014/main" id="{BB0091D0-F16A-4E33-A237-6FAF56BAE8E0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9856594" y="5008680"/>
            <a:ext cx="1892494" cy="1260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801A4BB-124D-4CBD-A036-31542EF208D4}"/>
              </a:ext>
            </a:extLst>
          </p:cNvPr>
          <p:cNvSpPr/>
          <p:nvPr userDrawn="1"/>
        </p:nvSpPr>
        <p:spPr>
          <a:xfrm>
            <a:off x="-2225718" y="2260600"/>
            <a:ext cx="2106127" cy="32037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dirty="0"/>
              <a:t>Du kan kopiere billederne fra denne slide og benytte dem på dine rigtige slides. </a:t>
            </a:r>
          </a:p>
          <a:p>
            <a:pPr algn="ctr"/>
            <a:endParaRPr lang="da-DK" sz="1400" dirty="0"/>
          </a:p>
          <a:p>
            <a:pPr algn="ctr"/>
            <a:r>
              <a:rPr lang="da-DK" sz="1400" dirty="0"/>
              <a:t>Skal du bruge andre billeder, kan du klikke på linket på sliden (genvej til billedbasen).</a:t>
            </a:r>
          </a:p>
        </p:txBody>
      </p:sp>
    </p:spTree>
    <p:extLst>
      <p:ext uri="{BB962C8B-B14F-4D97-AF65-F5344CB8AC3E}">
        <p14:creationId xmlns:p14="http://schemas.microsoft.com/office/powerpoint/2010/main" val="2516454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lide (blåton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B955B18-08AF-4AD8-92CF-AC1F2C6136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981" cy="6858594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96D7B-8BD9-4895-BA6A-5BD8790B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E054D-8002-464C-BE49-ED6396AA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0A4B-0707-4C58-88DC-F6045404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840D4E-59F9-4928-8601-8090DB947E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4241687E-F025-40DD-81FA-D0A00648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00" y="1260000"/>
            <a:ext cx="104400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03331-6C16-4E1D-A048-06E617DE4A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60000" y="2052000"/>
            <a:ext cx="10514013" cy="43646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636010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lide (fremhævet element/rød)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B955B18-08AF-4AD8-92CF-AC1F2C6136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981" cy="6858594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96D7B-8BD9-4895-BA6A-5BD8790B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E054D-8002-464C-BE49-ED6396AA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0A4B-0707-4C58-88DC-F6045404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840D4E-59F9-4928-8601-8090DB947E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4241687E-F025-40DD-81FA-D0A00648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00" y="1260000"/>
            <a:ext cx="104400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03331-6C16-4E1D-A048-06E617DE4A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60000" y="2052000"/>
            <a:ext cx="10514013" cy="43646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1779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lægs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>
            <a:extLst>
              <a:ext uri="{FF2B5EF4-FFF2-40B4-BE49-F238E27FC236}">
                <a16:creationId xmlns:a16="http://schemas.microsoft.com/office/drawing/2014/main" id="{425B91E0-5664-41CD-AA6D-FB974B9743C8}"/>
              </a:ext>
            </a:extLst>
          </p:cNvPr>
          <p:cNvSpPr/>
          <p:nvPr userDrawn="1"/>
        </p:nvSpPr>
        <p:spPr>
          <a:xfrm>
            <a:off x="0" y="0"/>
            <a:ext cx="4716000" cy="6858001"/>
          </a:xfrm>
          <a:custGeom>
            <a:avLst/>
            <a:gdLst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835200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104225 w 8352000"/>
              <a:gd name="connsiteY2" fmla="*/ 6848475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66709"/>
              <a:gd name="connsiteX1" fmla="*/ 8352000 w 8352000"/>
              <a:gd name="connsiteY1" fmla="*/ 0 h 6866709"/>
              <a:gd name="connsiteX2" fmla="*/ 6838825 w 8352000"/>
              <a:gd name="connsiteY2" fmla="*/ 6866709 h 6866709"/>
              <a:gd name="connsiteX3" fmla="*/ 0 w 8352000"/>
              <a:gd name="connsiteY3" fmla="*/ 6858000 h 6866709"/>
              <a:gd name="connsiteX4" fmla="*/ 0 w 8352000"/>
              <a:gd name="connsiteY4" fmla="*/ 0 h 6866709"/>
              <a:gd name="connsiteX0" fmla="*/ 0 w 8352000"/>
              <a:gd name="connsiteY0" fmla="*/ 0 h 6858001"/>
              <a:gd name="connsiteX1" fmla="*/ 8352000 w 8352000"/>
              <a:gd name="connsiteY1" fmla="*/ 0 h 6858001"/>
              <a:gd name="connsiteX2" fmla="*/ 6869671 w 8352000"/>
              <a:gd name="connsiteY2" fmla="*/ 6858001 h 6858001"/>
              <a:gd name="connsiteX3" fmla="*/ 0 w 8352000"/>
              <a:gd name="connsiteY3" fmla="*/ 6858000 h 6858001"/>
              <a:gd name="connsiteX4" fmla="*/ 0 w 8352000"/>
              <a:gd name="connsiteY4" fmla="*/ 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52000" h="6858001">
                <a:moveTo>
                  <a:pt x="0" y="0"/>
                </a:moveTo>
                <a:lnTo>
                  <a:pt x="8352000" y="0"/>
                </a:lnTo>
                <a:lnTo>
                  <a:pt x="6869671" y="6858001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180000" bIns="0" rtlCol="0" anchor="ctr"/>
          <a:lstStyle/>
          <a:p>
            <a:pPr algn="ctr"/>
            <a:endParaRPr lang="da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AE9191-983E-4B3B-87F5-0FDEA80B6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000" y="1260000"/>
            <a:ext cx="3132000" cy="994102"/>
          </a:xfrm>
        </p:spPr>
        <p:txBody>
          <a:bodyPr lIns="0" tIns="0" rIns="0" bIns="0" anchor="t" anchorCtr="0">
            <a:noAutofit/>
          </a:bodyPr>
          <a:lstStyle>
            <a:lvl1pPr algn="l">
              <a:defRPr sz="25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3BBDC-971A-4071-8866-31B0DFA2A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56652-468A-4A7C-9B30-B3FB61AB4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0E8CB-EFE1-4E1D-9BB2-A035F600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ADA9B11-196B-415D-974D-121735C657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73624" y="0"/>
            <a:ext cx="8320038" cy="6858000"/>
          </a:xfrm>
          <a:custGeom>
            <a:avLst/>
            <a:gdLst>
              <a:gd name="connsiteX0" fmla="*/ 0 w 7477200"/>
              <a:gd name="connsiteY0" fmla="*/ 0 h 6858000"/>
              <a:gd name="connsiteX1" fmla="*/ 7477200 w 7477200"/>
              <a:gd name="connsiteY1" fmla="*/ 0 h 6858000"/>
              <a:gd name="connsiteX2" fmla="*/ 7477200 w 7477200"/>
              <a:gd name="connsiteY2" fmla="*/ 6858000 h 6858000"/>
              <a:gd name="connsiteX3" fmla="*/ 0 w 7477200"/>
              <a:gd name="connsiteY3" fmla="*/ 6858000 h 6858000"/>
              <a:gd name="connsiteX4" fmla="*/ 0 w 7477200"/>
              <a:gd name="connsiteY4" fmla="*/ 0 h 6858000"/>
              <a:gd name="connsiteX0" fmla="*/ 842838 w 8320038"/>
              <a:gd name="connsiteY0" fmla="*/ 0 h 6858000"/>
              <a:gd name="connsiteX1" fmla="*/ 8320038 w 8320038"/>
              <a:gd name="connsiteY1" fmla="*/ 0 h 6858000"/>
              <a:gd name="connsiteX2" fmla="*/ 8320038 w 8320038"/>
              <a:gd name="connsiteY2" fmla="*/ 6858000 h 6858000"/>
              <a:gd name="connsiteX3" fmla="*/ 0 w 8320038"/>
              <a:gd name="connsiteY3" fmla="*/ 6858000 h 6858000"/>
              <a:gd name="connsiteX4" fmla="*/ 842838 w 8320038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0038" h="6858000">
                <a:moveTo>
                  <a:pt x="842838" y="0"/>
                </a:moveTo>
                <a:lnTo>
                  <a:pt x="8320038" y="0"/>
                </a:lnTo>
                <a:lnTo>
                  <a:pt x="8320038" y="6858000"/>
                </a:lnTo>
                <a:lnTo>
                  <a:pt x="0" y="6858000"/>
                </a:lnTo>
                <a:lnTo>
                  <a:pt x="842838" y="0"/>
                </a:lnTo>
                <a:close/>
              </a:path>
            </a:pathLst>
          </a:custGeom>
        </p:spPr>
        <p:txBody>
          <a:bodyPr anchor="ctr" anchorCtr="1"/>
          <a:lstStyle/>
          <a:p>
            <a:r>
              <a:rPr lang="da-DK"/>
              <a:t>Klik på ikonet for at tilføje et billede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611E224-33DA-433A-A35E-BE5E1878E6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788725C-BEEC-4D41-AD37-363C5AFB83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0475" y="2466975"/>
            <a:ext cx="2880000" cy="2041230"/>
          </a:xfrm>
        </p:spPr>
        <p:txBody>
          <a:bodyPr rIns="0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3D50F07-9E2A-4BC9-8539-7227938E2BF9}"/>
              </a:ext>
            </a:extLst>
          </p:cNvPr>
          <p:cNvSpPr/>
          <p:nvPr userDrawn="1"/>
        </p:nvSpPr>
        <p:spPr>
          <a:xfrm>
            <a:off x="-2086093" y="2551924"/>
            <a:ext cx="1939981" cy="17541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l"/>
            <a:r>
              <a:rPr lang="da-DK" sz="1200" dirty="0"/>
              <a:t>I 2. tekstboks skrives:</a:t>
            </a:r>
          </a:p>
          <a:p>
            <a:pPr algn="l"/>
            <a:r>
              <a:rPr lang="da-DK" sz="1200" dirty="0"/>
              <a:t>Navn på oplægsholder</a:t>
            </a:r>
          </a:p>
          <a:p>
            <a:pPr algn="l"/>
            <a:endParaRPr lang="da-DK" sz="1200" dirty="0"/>
          </a:p>
          <a:p>
            <a:pPr algn="l"/>
            <a:r>
              <a:rPr lang="da-DK" sz="1200" dirty="0"/>
              <a:t>Titel og evt. tema for oplægsholder</a:t>
            </a:r>
          </a:p>
          <a:p>
            <a:pPr algn="l"/>
            <a:endParaRPr lang="da-DK" sz="1200" dirty="0"/>
          </a:p>
          <a:p>
            <a:pPr algn="l"/>
            <a:r>
              <a:rPr lang="da-DK" sz="1200" dirty="0"/>
              <a:t>Dato</a:t>
            </a:r>
          </a:p>
        </p:txBody>
      </p:sp>
    </p:spTree>
    <p:extLst>
      <p:ext uri="{BB962C8B-B14F-4D97-AF65-F5344CB8AC3E}">
        <p14:creationId xmlns:p14="http://schemas.microsoft.com/office/powerpoint/2010/main" val="342623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40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gsor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>
            <a:extLst>
              <a:ext uri="{FF2B5EF4-FFF2-40B4-BE49-F238E27FC236}">
                <a16:creationId xmlns:a16="http://schemas.microsoft.com/office/drawing/2014/main" id="{425B91E0-5664-41CD-AA6D-FB974B9743C8}"/>
              </a:ext>
            </a:extLst>
          </p:cNvPr>
          <p:cNvSpPr/>
          <p:nvPr userDrawn="1"/>
        </p:nvSpPr>
        <p:spPr>
          <a:xfrm>
            <a:off x="0" y="0"/>
            <a:ext cx="4716000" cy="6858001"/>
          </a:xfrm>
          <a:custGeom>
            <a:avLst/>
            <a:gdLst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835200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104225 w 8352000"/>
              <a:gd name="connsiteY2" fmla="*/ 6848475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66709"/>
              <a:gd name="connsiteX1" fmla="*/ 8352000 w 8352000"/>
              <a:gd name="connsiteY1" fmla="*/ 0 h 6866709"/>
              <a:gd name="connsiteX2" fmla="*/ 6838825 w 8352000"/>
              <a:gd name="connsiteY2" fmla="*/ 6866709 h 6866709"/>
              <a:gd name="connsiteX3" fmla="*/ 0 w 8352000"/>
              <a:gd name="connsiteY3" fmla="*/ 6858000 h 6866709"/>
              <a:gd name="connsiteX4" fmla="*/ 0 w 8352000"/>
              <a:gd name="connsiteY4" fmla="*/ 0 h 6866709"/>
              <a:gd name="connsiteX0" fmla="*/ 0 w 8352000"/>
              <a:gd name="connsiteY0" fmla="*/ 0 h 6858001"/>
              <a:gd name="connsiteX1" fmla="*/ 8352000 w 8352000"/>
              <a:gd name="connsiteY1" fmla="*/ 0 h 6858001"/>
              <a:gd name="connsiteX2" fmla="*/ 6869671 w 8352000"/>
              <a:gd name="connsiteY2" fmla="*/ 6858001 h 6858001"/>
              <a:gd name="connsiteX3" fmla="*/ 0 w 8352000"/>
              <a:gd name="connsiteY3" fmla="*/ 6858000 h 6858001"/>
              <a:gd name="connsiteX4" fmla="*/ 0 w 8352000"/>
              <a:gd name="connsiteY4" fmla="*/ 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52000" h="6858001">
                <a:moveTo>
                  <a:pt x="0" y="0"/>
                </a:moveTo>
                <a:lnTo>
                  <a:pt x="8352000" y="0"/>
                </a:lnTo>
                <a:lnTo>
                  <a:pt x="6869671" y="6858001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180000" bIns="0" rtlCol="0" anchor="ctr"/>
          <a:lstStyle/>
          <a:p>
            <a:pPr algn="ctr"/>
            <a:endParaRPr lang="da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AE9191-983E-4B3B-87F5-0FDEA80B6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000" y="1260000"/>
            <a:ext cx="3168000" cy="664493"/>
          </a:xfrm>
        </p:spPr>
        <p:txBody>
          <a:bodyPr lIns="0" tIns="0" rIns="0" bIns="0" anchor="t" anchorCtr="0">
            <a:noAutofit/>
          </a:bodyPr>
          <a:lstStyle>
            <a:lvl1pPr algn="l">
              <a:defRPr sz="25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3BBDC-971A-4071-8866-31B0DFA2A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56652-468A-4A7C-9B30-B3FB61AB4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0E8CB-EFE1-4E1D-9BB2-A035F600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ADA9B11-196B-415D-974D-121735C657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73624" y="0"/>
            <a:ext cx="8320038" cy="6858000"/>
          </a:xfrm>
          <a:custGeom>
            <a:avLst/>
            <a:gdLst>
              <a:gd name="connsiteX0" fmla="*/ 0 w 7477200"/>
              <a:gd name="connsiteY0" fmla="*/ 0 h 6858000"/>
              <a:gd name="connsiteX1" fmla="*/ 7477200 w 7477200"/>
              <a:gd name="connsiteY1" fmla="*/ 0 h 6858000"/>
              <a:gd name="connsiteX2" fmla="*/ 7477200 w 7477200"/>
              <a:gd name="connsiteY2" fmla="*/ 6858000 h 6858000"/>
              <a:gd name="connsiteX3" fmla="*/ 0 w 7477200"/>
              <a:gd name="connsiteY3" fmla="*/ 6858000 h 6858000"/>
              <a:gd name="connsiteX4" fmla="*/ 0 w 7477200"/>
              <a:gd name="connsiteY4" fmla="*/ 0 h 6858000"/>
              <a:gd name="connsiteX0" fmla="*/ 842838 w 8320038"/>
              <a:gd name="connsiteY0" fmla="*/ 0 h 6858000"/>
              <a:gd name="connsiteX1" fmla="*/ 8320038 w 8320038"/>
              <a:gd name="connsiteY1" fmla="*/ 0 h 6858000"/>
              <a:gd name="connsiteX2" fmla="*/ 8320038 w 8320038"/>
              <a:gd name="connsiteY2" fmla="*/ 6858000 h 6858000"/>
              <a:gd name="connsiteX3" fmla="*/ 0 w 8320038"/>
              <a:gd name="connsiteY3" fmla="*/ 6858000 h 6858000"/>
              <a:gd name="connsiteX4" fmla="*/ 842838 w 8320038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0038" h="6858000">
                <a:moveTo>
                  <a:pt x="842838" y="0"/>
                </a:moveTo>
                <a:lnTo>
                  <a:pt x="8320038" y="0"/>
                </a:lnTo>
                <a:lnTo>
                  <a:pt x="8320038" y="6858000"/>
                </a:lnTo>
                <a:lnTo>
                  <a:pt x="0" y="6858000"/>
                </a:lnTo>
                <a:lnTo>
                  <a:pt x="842838" y="0"/>
                </a:lnTo>
                <a:close/>
              </a:path>
            </a:pathLst>
          </a:custGeom>
        </p:spPr>
        <p:txBody>
          <a:bodyPr anchor="ctr" anchorCtr="1"/>
          <a:lstStyle/>
          <a:p>
            <a:r>
              <a:rPr lang="da-DK"/>
              <a:t>Klik på ikonet for at tilføje et billede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611E224-33DA-433A-A35E-BE5E1878E6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788725C-BEEC-4D41-AD37-363C5AFB83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0475" y="2232836"/>
            <a:ext cx="2808000" cy="2700671"/>
          </a:xfrm>
        </p:spPr>
        <p:txBody>
          <a:bodyPr rIns="0"/>
          <a:lstStyle>
            <a:lvl1pPr marL="285750" indent="-285750" algn="l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66585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404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744E0F8-B580-463D-AFD5-8679AE478854}"/>
              </a:ext>
            </a:extLst>
          </p:cNvPr>
          <p:cNvSpPr/>
          <p:nvPr userDrawn="1"/>
        </p:nvSpPr>
        <p:spPr>
          <a:xfrm>
            <a:off x="0" y="0"/>
            <a:ext cx="8352000" cy="6858000"/>
          </a:xfrm>
          <a:custGeom>
            <a:avLst/>
            <a:gdLst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835200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104225 w 8352000"/>
              <a:gd name="connsiteY2" fmla="*/ 6848475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52000" h="6858000">
                <a:moveTo>
                  <a:pt x="0" y="0"/>
                </a:moveTo>
                <a:lnTo>
                  <a:pt x="8352000" y="0"/>
                </a:lnTo>
                <a:lnTo>
                  <a:pt x="753285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96D7B-8BD9-4895-BA6A-5BD8790B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E054D-8002-464C-BE49-ED6396AA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0A4B-0707-4C58-88DC-F6045404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Media Placeholder 8">
            <a:extLst>
              <a:ext uri="{FF2B5EF4-FFF2-40B4-BE49-F238E27FC236}">
                <a16:creationId xmlns:a16="http://schemas.microsoft.com/office/drawing/2014/main" id="{73A62301-7179-4450-A11B-388195CD23B1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260000" y="1260000"/>
            <a:ext cx="9673200" cy="4338000"/>
          </a:xfrm>
          <a:solidFill>
            <a:schemeClr val="bg2">
              <a:lumMod val="85000"/>
            </a:schemeClr>
          </a:solidFill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medie</a:t>
            </a:r>
            <a:endParaRPr lang="da-DK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985D255-B787-4393-B832-CCE17A524A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257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præ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>
            <a:extLst>
              <a:ext uri="{FF2B5EF4-FFF2-40B4-BE49-F238E27FC236}">
                <a16:creationId xmlns:a16="http://schemas.microsoft.com/office/drawing/2014/main" id="{425B91E0-5664-41CD-AA6D-FB974B9743C8}"/>
              </a:ext>
            </a:extLst>
          </p:cNvPr>
          <p:cNvSpPr/>
          <p:nvPr userDrawn="1"/>
        </p:nvSpPr>
        <p:spPr>
          <a:xfrm>
            <a:off x="0" y="0"/>
            <a:ext cx="4716000" cy="6858001"/>
          </a:xfrm>
          <a:custGeom>
            <a:avLst/>
            <a:gdLst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835200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104225 w 8352000"/>
              <a:gd name="connsiteY2" fmla="*/ 6848475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66709"/>
              <a:gd name="connsiteX1" fmla="*/ 8352000 w 8352000"/>
              <a:gd name="connsiteY1" fmla="*/ 0 h 6866709"/>
              <a:gd name="connsiteX2" fmla="*/ 6838825 w 8352000"/>
              <a:gd name="connsiteY2" fmla="*/ 6866709 h 6866709"/>
              <a:gd name="connsiteX3" fmla="*/ 0 w 8352000"/>
              <a:gd name="connsiteY3" fmla="*/ 6858000 h 6866709"/>
              <a:gd name="connsiteX4" fmla="*/ 0 w 8352000"/>
              <a:gd name="connsiteY4" fmla="*/ 0 h 6866709"/>
              <a:gd name="connsiteX0" fmla="*/ 0 w 8352000"/>
              <a:gd name="connsiteY0" fmla="*/ 0 h 6858001"/>
              <a:gd name="connsiteX1" fmla="*/ 8352000 w 8352000"/>
              <a:gd name="connsiteY1" fmla="*/ 0 h 6858001"/>
              <a:gd name="connsiteX2" fmla="*/ 6869671 w 8352000"/>
              <a:gd name="connsiteY2" fmla="*/ 6858001 h 6858001"/>
              <a:gd name="connsiteX3" fmla="*/ 0 w 8352000"/>
              <a:gd name="connsiteY3" fmla="*/ 6858000 h 6858001"/>
              <a:gd name="connsiteX4" fmla="*/ 0 w 8352000"/>
              <a:gd name="connsiteY4" fmla="*/ 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52000" h="6858001">
                <a:moveTo>
                  <a:pt x="0" y="0"/>
                </a:moveTo>
                <a:lnTo>
                  <a:pt x="8352000" y="0"/>
                </a:lnTo>
                <a:lnTo>
                  <a:pt x="6869671" y="6858001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180000" bIns="0" rtlCol="0" anchor="ctr"/>
          <a:lstStyle/>
          <a:p>
            <a:pPr algn="ctr"/>
            <a:endParaRPr lang="da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AE9191-983E-4B3B-87F5-0FDEA80B6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000" y="1260000"/>
            <a:ext cx="3168000" cy="664493"/>
          </a:xfrm>
        </p:spPr>
        <p:txBody>
          <a:bodyPr lIns="0" tIns="0" rIns="0" bIns="0" anchor="t" anchorCtr="0">
            <a:noAutofit/>
          </a:bodyPr>
          <a:lstStyle>
            <a:lvl1pPr algn="l">
              <a:defRPr sz="25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3BBDC-971A-4071-8866-31B0DFA2A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56652-468A-4A7C-9B30-B3FB61AB4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0E8CB-EFE1-4E1D-9BB2-A035F600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611E224-33DA-433A-A35E-BE5E1878E6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788725C-BEEC-4D41-AD37-363C5AFB83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0475" y="1956611"/>
            <a:ext cx="2808000" cy="2700671"/>
          </a:xfrm>
        </p:spPr>
        <p:txBody>
          <a:bodyPr rIns="0"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7BEF01F-9262-498A-A238-DD0FBC05FB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9022" y="1260475"/>
            <a:ext cx="3312000" cy="51562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08573507-1015-4497-9E4E-F85C2FD2B7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52000" y="0"/>
            <a:ext cx="3944098" cy="6861600"/>
          </a:xfrm>
          <a:custGeom>
            <a:avLst/>
            <a:gdLst>
              <a:gd name="connsiteX0" fmla="*/ 0 w 7477200"/>
              <a:gd name="connsiteY0" fmla="*/ 0 h 6858000"/>
              <a:gd name="connsiteX1" fmla="*/ 7477200 w 7477200"/>
              <a:gd name="connsiteY1" fmla="*/ 0 h 6858000"/>
              <a:gd name="connsiteX2" fmla="*/ 7477200 w 7477200"/>
              <a:gd name="connsiteY2" fmla="*/ 6858000 h 6858000"/>
              <a:gd name="connsiteX3" fmla="*/ 0 w 7477200"/>
              <a:gd name="connsiteY3" fmla="*/ 6858000 h 6858000"/>
              <a:gd name="connsiteX4" fmla="*/ 0 w 7477200"/>
              <a:gd name="connsiteY4" fmla="*/ 0 h 6858000"/>
              <a:gd name="connsiteX0" fmla="*/ 842838 w 8320038"/>
              <a:gd name="connsiteY0" fmla="*/ 0 h 6858000"/>
              <a:gd name="connsiteX1" fmla="*/ 8320038 w 8320038"/>
              <a:gd name="connsiteY1" fmla="*/ 0 h 6858000"/>
              <a:gd name="connsiteX2" fmla="*/ 8320038 w 8320038"/>
              <a:gd name="connsiteY2" fmla="*/ 6858000 h 6858000"/>
              <a:gd name="connsiteX3" fmla="*/ 0 w 8320038"/>
              <a:gd name="connsiteY3" fmla="*/ 6858000 h 6858000"/>
              <a:gd name="connsiteX4" fmla="*/ 842838 w 8320038"/>
              <a:gd name="connsiteY4" fmla="*/ 0 h 6858000"/>
              <a:gd name="connsiteX0" fmla="*/ 842838 w 8320038"/>
              <a:gd name="connsiteY0" fmla="*/ 0 h 6875417"/>
              <a:gd name="connsiteX1" fmla="*/ 8320038 w 8320038"/>
              <a:gd name="connsiteY1" fmla="*/ 0 h 6875417"/>
              <a:gd name="connsiteX2" fmla="*/ 7386897 w 8320038"/>
              <a:gd name="connsiteY2" fmla="*/ 6875417 h 6875417"/>
              <a:gd name="connsiteX3" fmla="*/ 0 w 8320038"/>
              <a:gd name="connsiteY3" fmla="*/ 6858000 h 6875417"/>
              <a:gd name="connsiteX4" fmla="*/ 842838 w 8320038"/>
              <a:gd name="connsiteY4" fmla="*/ 0 h 6875417"/>
              <a:gd name="connsiteX0" fmla="*/ 842838 w 8320038"/>
              <a:gd name="connsiteY0" fmla="*/ 0 h 6892878"/>
              <a:gd name="connsiteX1" fmla="*/ 8320038 w 8320038"/>
              <a:gd name="connsiteY1" fmla="*/ 0 h 6892878"/>
              <a:gd name="connsiteX2" fmla="*/ 7386897 w 8320038"/>
              <a:gd name="connsiteY2" fmla="*/ 6892878 h 6892878"/>
              <a:gd name="connsiteX3" fmla="*/ 0 w 8320038"/>
              <a:gd name="connsiteY3" fmla="*/ 6858000 h 6892878"/>
              <a:gd name="connsiteX4" fmla="*/ 842838 w 8320038"/>
              <a:gd name="connsiteY4" fmla="*/ 0 h 6892878"/>
              <a:gd name="connsiteX0" fmla="*/ 809428 w 8286628"/>
              <a:gd name="connsiteY0" fmla="*/ 0 h 6892878"/>
              <a:gd name="connsiteX1" fmla="*/ 8286628 w 8286628"/>
              <a:gd name="connsiteY1" fmla="*/ 0 h 6892878"/>
              <a:gd name="connsiteX2" fmla="*/ 7353487 w 8286628"/>
              <a:gd name="connsiteY2" fmla="*/ 6892878 h 6892878"/>
              <a:gd name="connsiteX3" fmla="*/ 0 w 8286628"/>
              <a:gd name="connsiteY3" fmla="*/ 6873944 h 6892878"/>
              <a:gd name="connsiteX4" fmla="*/ 809428 w 8286628"/>
              <a:gd name="connsiteY4" fmla="*/ 0 h 6892878"/>
              <a:gd name="connsiteX0" fmla="*/ 809428 w 8286628"/>
              <a:gd name="connsiteY0" fmla="*/ 0 h 6884907"/>
              <a:gd name="connsiteX1" fmla="*/ 8286628 w 8286628"/>
              <a:gd name="connsiteY1" fmla="*/ 0 h 6884907"/>
              <a:gd name="connsiteX2" fmla="*/ 7353487 w 8286628"/>
              <a:gd name="connsiteY2" fmla="*/ 6884907 h 6884907"/>
              <a:gd name="connsiteX3" fmla="*/ 0 w 8286628"/>
              <a:gd name="connsiteY3" fmla="*/ 6873944 h 6884907"/>
              <a:gd name="connsiteX4" fmla="*/ 809428 w 8286628"/>
              <a:gd name="connsiteY4" fmla="*/ 0 h 6884907"/>
              <a:gd name="connsiteX0" fmla="*/ 809428 w 8286628"/>
              <a:gd name="connsiteY0" fmla="*/ 0 h 6889888"/>
              <a:gd name="connsiteX1" fmla="*/ 8286628 w 8286628"/>
              <a:gd name="connsiteY1" fmla="*/ 0 h 6889888"/>
              <a:gd name="connsiteX2" fmla="*/ 7353487 w 8286628"/>
              <a:gd name="connsiteY2" fmla="*/ 6884907 h 6889888"/>
              <a:gd name="connsiteX3" fmla="*/ 0 w 8286628"/>
              <a:gd name="connsiteY3" fmla="*/ 6889888 h 6889888"/>
              <a:gd name="connsiteX4" fmla="*/ 809428 w 8286628"/>
              <a:gd name="connsiteY4" fmla="*/ 0 h 68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86628" h="6889888">
                <a:moveTo>
                  <a:pt x="809428" y="0"/>
                </a:moveTo>
                <a:lnTo>
                  <a:pt x="8286628" y="0"/>
                </a:lnTo>
                <a:lnTo>
                  <a:pt x="7353487" y="6884907"/>
                </a:lnTo>
                <a:lnTo>
                  <a:pt x="0" y="6889888"/>
                </a:lnTo>
                <a:lnTo>
                  <a:pt x="809428" y="0"/>
                </a:lnTo>
                <a:close/>
              </a:path>
            </a:pathLst>
          </a:custGeom>
          <a:noFill/>
        </p:spPr>
        <p:txBody>
          <a:bodyPr anchor="ctr" anchorCtr="1"/>
          <a:lstStyle/>
          <a:p>
            <a:r>
              <a:rPr lang="da-DK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3198168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404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malle tek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B955B18-08AF-4AD8-92CF-AC1F2C6136C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61981" cy="6858594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96D7B-8BD9-4895-BA6A-5BD8790B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E054D-8002-464C-BE49-ED6396AA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0A4B-0707-4C58-88DC-F6045404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840D4E-59F9-4928-8601-8090DB947E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4241687E-F025-40DD-81FA-D0A00648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8800" y="1260000"/>
            <a:ext cx="47520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42E1BFD-0077-4CF1-A689-243192D2B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18800" y="1876425"/>
            <a:ext cx="4752000" cy="1038225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38038FD4-5E3A-4634-938E-8311E344084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18800" y="3790800"/>
            <a:ext cx="4752000" cy="363600"/>
          </a:xfrm>
        </p:spPr>
        <p:txBody>
          <a:bodyPr/>
          <a:lstStyle>
            <a:lvl1pPr marL="0" indent="0" algn="ctr">
              <a:buNone/>
              <a:defRPr sz="2500" b="1" cap="all" baseline="0"/>
            </a:lvl1pPr>
            <a:lvl2pPr marL="457200" indent="0">
              <a:buNone/>
              <a:defRPr sz="2500" b="1" cap="all" baseline="0"/>
            </a:lvl2pPr>
            <a:lvl3pPr marL="914400" indent="0">
              <a:buNone/>
              <a:defRPr sz="2500" b="1" cap="all" baseline="0"/>
            </a:lvl3pPr>
            <a:lvl4pPr marL="1371600" indent="0">
              <a:buNone/>
              <a:defRPr sz="2500" b="1" cap="all" baseline="0"/>
            </a:lvl4pPr>
            <a:lvl5pPr marL="1828800" indent="0">
              <a:buNone/>
              <a:defRPr sz="2500" b="1" cap="all" baseline="0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C41B3091-B29D-4BC1-B74F-EE6A50DE99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718800" y="4406400"/>
            <a:ext cx="4752000" cy="1038225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055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emi-bred teks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96D7B-8BD9-4895-BA6A-5BD8790B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8E4783-1626-4006-A75D-346A1E267DDB}" type="datetimeFigureOut">
              <a:rPr lang="da-DK" smtClean="0"/>
              <a:pPr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E054D-8002-464C-BE49-ED6396AA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0A4B-0707-4C58-88DC-F6045404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C21EC5-6ED5-4D30-A39B-C6DEAF0079EA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840D4E-59F9-4928-8601-8090DB947E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4241687E-F025-40DD-81FA-D0A00648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000" y="2340000"/>
            <a:ext cx="583200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42E1BFD-0077-4CF1-A689-243192D2B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80000" y="3315600"/>
            <a:ext cx="5832000" cy="10382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567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red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>
            <a:extLst>
              <a:ext uri="{FF2B5EF4-FFF2-40B4-BE49-F238E27FC236}">
                <a16:creationId xmlns:a16="http://schemas.microsoft.com/office/drawing/2014/main" id="{425B91E0-5664-41CD-AA6D-FB974B9743C8}"/>
              </a:ext>
            </a:extLst>
          </p:cNvPr>
          <p:cNvSpPr/>
          <p:nvPr userDrawn="1"/>
        </p:nvSpPr>
        <p:spPr>
          <a:xfrm>
            <a:off x="0" y="0"/>
            <a:ext cx="4716000" cy="6858001"/>
          </a:xfrm>
          <a:custGeom>
            <a:avLst/>
            <a:gdLst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835200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104225 w 8352000"/>
              <a:gd name="connsiteY2" fmla="*/ 6848475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66709"/>
              <a:gd name="connsiteX1" fmla="*/ 8352000 w 8352000"/>
              <a:gd name="connsiteY1" fmla="*/ 0 h 6866709"/>
              <a:gd name="connsiteX2" fmla="*/ 6838825 w 8352000"/>
              <a:gd name="connsiteY2" fmla="*/ 6866709 h 6866709"/>
              <a:gd name="connsiteX3" fmla="*/ 0 w 8352000"/>
              <a:gd name="connsiteY3" fmla="*/ 6858000 h 6866709"/>
              <a:gd name="connsiteX4" fmla="*/ 0 w 8352000"/>
              <a:gd name="connsiteY4" fmla="*/ 0 h 6866709"/>
              <a:gd name="connsiteX0" fmla="*/ 0 w 8352000"/>
              <a:gd name="connsiteY0" fmla="*/ 0 h 6858001"/>
              <a:gd name="connsiteX1" fmla="*/ 8352000 w 8352000"/>
              <a:gd name="connsiteY1" fmla="*/ 0 h 6858001"/>
              <a:gd name="connsiteX2" fmla="*/ 6869671 w 8352000"/>
              <a:gd name="connsiteY2" fmla="*/ 6858001 h 6858001"/>
              <a:gd name="connsiteX3" fmla="*/ 0 w 8352000"/>
              <a:gd name="connsiteY3" fmla="*/ 6858000 h 6858001"/>
              <a:gd name="connsiteX4" fmla="*/ 0 w 8352000"/>
              <a:gd name="connsiteY4" fmla="*/ 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52000" h="6858001">
                <a:moveTo>
                  <a:pt x="0" y="0"/>
                </a:moveTo>
                <a:lnTo>
                  <a:pt x="8352000" y="0"/>
                </a:lnTo>
                <a:lnTo>
                  <a:pt x="6869671" y="6858001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180000" bIns="0" rtlCol="0" anchor="ctr"/>
          <a:lstStyle/>
          <a:p>
            <a:pPr algn="ctr"/>
            <a:endParaRPr lang="da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AE9191-983E-4B3B-87F5-0FDEA80B6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000" y="1260000"/>
            <a:ext cx="3168000" cy="36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2500" cap="all" baseline="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3BBDC-971A-4071-8866-31B0DFA2A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56652-468A-4A7C-9B30-B3FB61AB4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0E8CB-EFE1-4E1D-9BB2-A035F600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ADA9B11-196B-415D-974D-121735C657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73624" y="0"/>
            <a:ext cx="8320038" cy="6858000"/>
          </a:xfrm>
          <a:custGeom>
            <a:avLst/>
            <a:gdLst>
              <a:gd name="connsiteX0" fmla="*/ 0 w 7477200"/>
              <a:gd name="connsiteY0" fmla="*/ 0 h 6858000"/>
              <a:gd name="connsiteX1" fmla="*/ 7477200 w 7477200"/>
              <a:gd name="connsiteY1" fmla="*/ 0 h 6858000"/>
              <a:gd name="connsiteX2" fmla="*/ 7477200 w 7477200"/>
              <a:gd name="connsiteY2" fmla="*/ 6858000 h 6858000"/>
              <a:gd name="connsiteX3" fmla="*/ 0 w 7477200"/>
              <a:gd name="connsiteY3" fmla="*/ 6858000 h 6858000"/>
              <a:gd name="connsiteX4" fmla="*/ 0 w 7477200"/>
              <a:gd name="connsiteY4" fmla="*/ 0 h 6858000"/>
              <a:gd name="connsiteX0" fmla="*/ 842838 w 8320038"/>
              <a:gd name="connsiteY0" fmla="*/ 0 h 6858000"/>
              <a:gd name="connsiteX1" fmla="*/ 8320038 w 8320038"/>
              <a:gd name="connsiteY1" fmla="*/ 0 h 6858000"/>
              <a:gd name="connsiteX2" fmla="*/ 8320038 w 8320038"/>
              <a:gd name="connsiteY2" fmla="*/ 6858000 h 6858000"/>
              <a:gd name="connsiteX3" fmla="*/ 0 w 8320038"/>
              <a:gd name="connsiteY3" fmla="*/ 6858000 h 6858000"/>
              <a:gd name="connsiteX4" fmla="*/ 842838 w 8320038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0038" h="6858000">
                <a:moveTo>
                  <a:pt x="842838" y="0"/>
                </a:moveTo>
                <a:lnTo>
                  <a:pt x="8320038" y="0"/>
                </a:lnTo>
                <a:lnTo>
                  <a:pt x="8320038" y="6858000"/>
                </a:lnTo>
                <a:lnTo>
                  <a:pt x="0" y="6858000"/>
                </a:lnTo>
                <a:lnTo>
                  <a:pt x="842838" y="0"/>
                </a:lnTo>
                <a:close/>
              </a:path>
            </a:pathLst>
          </a:custGeom>
        </p:spPr>
        <p:txBody>
          <a:bodyPr anchor="ctr" anchorCtr="1"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611E224-33DA-433A-A35E-BE5E1878E6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788725C-BEEC-4D41-AD37-363C5AFB83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0000" y="1764000"/>
            <a:ext cx="2808000" cy="3240000"/>
          </a:xfrm>
        </p:spPr>
        <p:txBody>
          <a:bodyPr rIns="0"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4016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99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404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smal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744E0F8-B580-463D-AFD5-8679AE478854}"/>
              </a:ext>
            </a:extLst>
          </p:cNvPr>
          <p:cNvSpPr/>
          <p:nvPr userDrawn="1"/>
        </p:nvSpPr>
        <p:spPr>
          <a:xfrm>
            <a:off x="0" y="0"/>
            <a:ext cx="8352000" cy="6858000"/>
          </a:xfrm>
          <a:custGeom>
            <a:avLst/>
            <a:gdLst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835200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104225 w 8352000"/>
              <a:gd name="connsiteY2" fmla="*/ 6848475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  <a:gd name="connsiteX0" fmla="*/ 0 w 8352000"/>
              <a:gd name="connsiteY0" fmla="*/ 0 h 6858000"/>
              <a:gd name="connsiteX1" fmla="*/ 8352000 w 8352000"/>
              <a:gd name="connsiteY1" fmla="*/ 0 h 6858000"/>
              <a:gd name="connsiteX2" fmla="*/ 7532850 w 8352000"/>
              <a:gd name="connsiteY2" fmla="*/ 6858000 h 6858000"/>
              <a:gd name="connsiteX3" fmla="*/ 0 w 8352000"/>
              <a:gd name="connsiteY3" fmla="*/ 6858000 h 6858000"/>
              <a:gd name="connsiteX4" fmla="*/ 0 w 8352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52000" h="6858000">
                <a:moveTo>
                  <a:pt x="0" y="0"/>
                </a:moveTo>
                <a:lnTo>
                  <a:pt x="8352000" y="0"/>
                </a:lnTo>
                <a:lnTo>
                  <a:pt x="753285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96D7B-8BD9-4895-BA6A-5BD8790B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E054D-8002-464C-BE49-ED6396AA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0A4B-0707-4C58-88DC-F6045404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096BB9E-DB07-4308-9B30-D4B8805862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AB0841D3-D037-47D8-8680-B870947CA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488" y="1251656"/>
            <a:ext cx="6732000" cy="360000"/>
          </a:xfrm>
        </p:spPr>
        <p:txBody>
          <a:bodyPr vert="horz" lIns="0" tIns="0" rIns="0" bIns="0" rtlCol="0" anchor="t" anchorCtr="0">
            <a:noAutofit/>
          </a:bodyPr>
          <a:lstStyle>
            <a:lvl1pPr>
              <a:defRPr lang="da-DK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DFE6651B-FAB2-4EF1-9CD7-5F9938EA4B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59999" y="1763999"/>
            <a:ext cx="6145008" cy="4652675"/>
          </a:xfrm>
        </p:spPr>
        <p:txBody>
          <a:bodyPr rIns="0"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59388963-DF12-4BA8-BA0F-6A9C28C5808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27600" y="0"/>
            <a:ext cx="4669200" cy="6875417"/>
          </a:xfrm>
          <a:custGeom>
            <a:avLst/>
            <a:gdLst>
              <a:gd name="connsiteX0" fmla="*/ 0 w 7477200"/>
              <a:gd name="connsiteY0" fmla="*/ 0 h 6858000"/>
              <a:gd name="connsiteX1" fmla="*/ 7477200 w 7477200"/>
              <a:gd name="connsiteY1" fmla="*/ 0 h 6858000"/>
              <a:gd name="connsiteX2" fmla="*/ 7477200 w 7477200"/>
              <a:gd name="connsiteY2" fmla="*/ 6858000 h 6858000"/>
              <a:gd name="connsiteX3" fmla="*/ 0 w 7477200"/>
              <a:gd name="connsiteY3" fmla="*/ 6858000 h 6858000"/>
              <a:gd name="connsiteX4" fmla="*/ 0 w 7477200"/>
              <a:gd name="connsiteY4" fmla="*/ 0 h 6858000"/>
              <a:gd name="connsiteX0" fmla="*/ 842838 w 8320038"/>
              <a:gd name="connsiteY0" fmla="*/ 0 h 6858000"/>
              <a:gd name="connsiteX1" fmla="*/ 8320038 w 8320038"/>
              <a:gd name="connsiteY1" fmla="*/ 0 h 6858000"/>
              <a:gd name="connsiteX2" fmla="*/ 8320038 w 8320038"/>
              <a:gd name="connsiteY2" fmla="*/ 6858000 h 6858000"/>
              <a:gd name="connsiteX3" fmla="*/ 0 w 8320038"/>
              <a:gd name="connsiteY3" fmla="*/ 6858000 h 6858000"/>
              <a:gd name="connsiteX4" fmla="*/ 842838 w 8320038"/>
              <a:gd name="connsiteY4" fmla="*/ 0 h 6858000"/>
              <a:gd name="connsiteX0" fmla="*/ 1478577 w 8320038"/>
              <a:gd name="connsiteY0" fmla="*/ 0 h 6858000"/>
              <a:gd name="connsiteX1" fmla="*/ 8320038 w 8320038"/>
              <a:gd name="connsiteY1" fmla="*/ 0 h 6858000"/>
              <a:gd name="connsiteX2" fmla="*/ 8320038 w 8320038"/>
              <a:gd name="connsiteY2" fmla="*/ 6858000 h 6858000"/>
              <a:gd name="connsiteX3" fmla="*/ 0 w 8320038"/>
              <a:gd name="connsiteY3" fmla="*/ 6858000 h 6858000"/>
              <a:gd name="connsiteX4" fmla="*/ 1478577 w 8320038"/>
              <a:gd name="connsiteY4" fmla="*/ 0 h 6858000"/>
              <a:gd name="connsiteX0" fmla="*/ 1432059 w 8273520"/>
              <a:gd name="connsiteY0" fmla="*/ 0 h 6866708"/>
              <a:gd name="connsiteX1" fmla="*/ 8273520 w 8273520"/>
              <a:gd name="connsiteY1" fmla="*/ 0 h 6866708"/>
              <a:gd name="connsiteX2" fmla="*/ 8273520 w 8273520"/>
              <a:gd name="connsiteY2" fmla="*/ 6858000 h 6866708"/>
              <a:gd name="connsiteX3" fmla="*/ 0 w 8273520"/>
              <a:gd name="connsiteY3" fmla="*/ 6866708 h 6866708"/>
              <a:gd name="connsiteX4" fmla="*/ 1432059 w 8273520"/>
              <a:gd name="connsiteY4" fmla="*/ 0 h 6866708"/>
              <a:gd name="connsiteX0" fmla="*/ 1432059 w 8273520"/>
              <a:gd name="connsiteY0" fmla="*/ 0 h 6875417"/>
              <a:gd name="connsiteX1" fmla="*/ 8273520 w 8273520"/>
              <a:gd name="connsiteY1" fmla="*/ 0 h 6875417"/>
              <a:gd name="connsiteX2" fmla="*/ 8273520 w 8273520"/>
              <a:gd name="connsiteY2" fmla="*/ 6858000 h 6875417"/>
              <a:gd name="connsiteX3" fmla="*/ 0 w 8273520"/>
              <a:gd name="connsiteY3" fmla="*/ 6875417 h 6875417"/>
              <a:gd name="connsiteX4" fmla="*/ 1432059 w 8273520"/>
              <a:gd name="connsiteY4" fmla="*/ 0 h 6875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73520" h="6875417">
                <a:moveTo>
                  <a:pt x="1432059" y="0"/>
                </a:moveTo>
                <a:lnTo>
                  <a:pt x="8273520" y="0"/>
                </a:lnTo>
                <a:lnTo>
                  <a:pt x="8273520" y="6858000"/>
                </a:lnTo>
                <a:lnTo>
                  <a:pt x="0" y="6875417"/>
                </a:lnTo>
                <a:lnTo>
                  <a:pt x="1432059" y="0"/>
                </a:lnTo>
                <a:close/>
              </a:path>
            </a:pathLst>
          </a:custGeom>
        </p:spPr>
        <p:txBody>
          <a:bodyPr anchor="ctr" anchorCtr="1"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40110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ED7FA1-8A93-4555-8516-245F04EEE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7A6F81-BD42-4148-B5D9-D2A8583F3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98819-BBFD-4F63-B45A-91E8702D57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80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C7D3F-85F7-4F9D-BD7C-F6F582C6C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0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2AD9D-251E-408D-8021-12F94192A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80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298B65-BF3C-47FF-B4D5-AF21408D8B5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489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65" r:id="rId6"/>
    <p:sldLayoutId id="2147483666" r:id="rId7"/>
    <p:sldLayoutId id="2147483667" r:id="rId8"/>
    <p:sldLayoutId id="2147483651" r:id="rId9"/>
    <p:sldLayoutId id="2147483668" r:id="rId10"/>
    <p:sldLayoutId id="2147483669" r:id="rId11"/>
    <p:sldLayoutId id="2147483670" r:id="rId12"/>
    <p:sldLayoutId id="2147483671" r:id="rId13"/>
    <p:sldLayoutId id="214748368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i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4042" userDrawn="1">
          <p15:clr>
            <a:srgbClr val="F26B43"/>
          </p15:clr>
        </p15:guide>
        <p15:guide id="4" pos="778" userDrawn="1">
          <p15:clr>
            <a:srgbClr val="F26B43"/>
          </p15:clr>
        </p15:guide>
        <p15:guide id="5" pos="7401" userDrawn="1">
          <p15:clr>
            <a:srgbClr val="F26B43"/>
          </p15:clr>
        </p15:guide>
        <p15:guide id="6" pos="6902" userDrawn="1">
          <p15:clr>
            <a:srgbClr val="F26B43"/>
          </p15:clr>
        </p15:guide>
        <p15:guide id="7" orient="horz" pos="3521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ED7FA1-8A93-4555-8516-245F04EEE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7A6F81-BD42-4148-B5D9-D2A8583F3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98819-BBFD-4F63-B45A-91E8702D57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80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C7D3F-85F7-4F9D-BD7C-F6F582C6C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0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2AD9D-251E-408D-8021-12F94192A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80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298B65-BF3C-47FF-B4D5-AF21408D8B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56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i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9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4042">
          <p15:clr>
            <a:srgbClr val="F26B43"/>
          </p15:clr>
        </p15:guide>
        <p15:guide id="4" pos="778">
          <p15:clr>
            <a:srgbClr val="F26B43"/>
          </p15:clr>
        </p15:guide>
        <p15:guide id="5" pos="7401">
          <p15:clr>
            <a:srgbClr val="F26B43"/>
          </p15:clr>
        </p15:guide>
        <p15:guide id="6" pos="6902">
          <p15:clr>
            <a:srgbClr val="F26B43"/>
          </p15:clr>
        </p15:guide>
        <p15:guide id="7" orient="horz" pos="3521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ED7FA1-8A93-4555-8516-245F04EEE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7A6F81-BD42-4148-B5D9-D2A8583F3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98819-BBFD-4F63-B45A-91E8702D57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80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E4783-1626-4006-A75D-346A1E267DDB}" type="datetimeFigureOut">
              <a:rPr lang="da-DK" smtClean="0"/>
              <a:t>15-09-2020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C7D3F-85F7-4F9D-BD7C-F6F582C6C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00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2AD9D-251E-408D-8021-12F94192A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80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21EC5-6ED5-4D30-A39B-C6DEAF0079EA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298B65-BF3C-47FF-B4D5-AF21408D8B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432000"/>
            <a:ext cx="432000" cy="43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290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i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9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4042">
          <p15:clr>
            <a:srgbClr val="F26B43"/>
          </p15:clr>
        </p15:guide>
        <p15:guide id="4" pos="778">
          <p15:clr>
            <a:srgbClr val="F26B43"/>
          </p15:clr>
        </p15:guide>
        <p15:guide id="5" pos="7401">
          <p15:clr>
            <a:srgbClr val="F26B43"/>
          </p15:clr>
        </p15:guide>
        <p15:guide id="6" pos="6902">
          <p15:clr>
            <a:srgbClr val="F26B43"/>
          </p15:clr>
        </p15:guide>
        <p15:guide id="7" orient="horz" pos="3521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image" Target="../media/image5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7F35C-594E-46D6-B4D8-729D7ADB98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005" y="1166694"/>
            <a:ext cx="4394350" cy="2476910"/>
          </a:xfrm>
        </p:spPr>
        <p:txBody>
          <a:bodyPr/>
          <a:lstStyle/>
          <a:p>
            <a:r>
              <a:rPr lang="da-DK" sz="4400" b="1" i="0" dirty="0">
                <a:effectLst/>
                <a:latin typeface="Noto Sans SC"/>
              </a:rPr>
              <a:t>Telemedicin – </a:t>
            </a:r>
            <a:br>
              <a:rPr lang="da-DK" sz="4400" b="1" i="0" dirty="0">
                <a:effectLst/>
                <a:latin typeface="Noto Sans SC"/>
              </a:rPr>
            </a:br>
            <a:r>
              <a:rPr lang="da-DK" sz="4400" b="1" i="0" dirty="0">
                <a:effectLst/>
                <a:latin typeface="Noto Sans SC"/>
              </a:rPr>
              <a:t>er det for alle?</a:t>
            </a:r>
            <a:br>
              <a:rPr lang="da-DK" sz="4400" b="1" i="0" dirty="0">
                <a:effectLst/>
                <a:latin typeface="Noto Sans SC"/>
              </a:rPr>
            </a:br>
            <a:br>
              <a:rPr lang="da-DK" sz="4400" b="1" i="0" dirty="0">
                <a:effectLst/>
                <a:latin typeface="Noto Sans SC"/>
              </a:rPr>
            </a:br>
            <a:endParaRPr lang="da-DK" sz="4400" dirty="0"/>
          </a:p>
        </p:txBody>
      </p:sp>
      <p:pic>
        <p:nvPicPr>
          <p:cNvPr id="5" name="Pladsholder til billede 4">
            <a:extLst>
              <a:ext uri="{FF2B5EF4-FFF2-40B4-BE49-F238E27FC236}">
                <a16:creationId xmlns:a16="http://schemas.microsoft.com/office/drawing/2014/main" id="{0F9AA7D8-1898-4E64-9D92-770194CF222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5" r="9965"/>
          <a:stretch>
            <a:fillRect/>
          </a:stretch>
        </p:blipFill>
        <p:spPr>
          <a:xfrm>
            <a:off x="3871913" y="0"/>
            <a:ext cx="8320087" cy="6858000"/>
          </a:xfr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08296751-1D58-4D90-B5A0-D5EF4EE6BBB0}"/>
              </a:ext>
            </a:extLst>
          </p:cNvPr>
          <p:cNvSpPr txBox="1"/>
          <p:nvPr/>
        </p:nvSpPr>
        <p:spPr>
          <a:xfrm flipH="1">
            <a:off x="446048" y="4796302"/>
            <a:ext cx="26985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</a:rPr>
              <a:t>Anne Kaltoft</a:t>
            </a:r>
          </a:p>
          <a:p>
            <a:r>
              <a:rPr lang="da-DK" sz="2400" dirty="0">
                <a:solidFill>
                  <a:schemeClr val="bg1"/>
                </a:solidFill>
              </a:rPr>
              <a:t>Adm. direktør</a:t>
            </a:r>
          </a:p>
          <a:p>
            <a:r>
              <a:rPr lang="da-DK" sz="2400" dirty="0">
                <a:solidFill>
                  <a:schemeClr val="bg1"/>
                </a:solidFill>
              </a:rPr>
              <a:t>Hjerteforeningen  </a:t>
            </a:r>
          </a:p>
        </p:txBody>
      </p:sp>
    </p:spTree>
    <p:extLst>
      <p:ext uri="{BB962C8B-B14F-4D97-AF65-F5344CB8AC3E}">
        <p14:creationId xmlns:p14="http://schemas.microsoft.com/office/powerpoint/2010/main" val="425514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felt 11">
            <a:extLst>
              <a:ext uri="{FF2B5EF4-FFF2-40B4-BE49-F238E27FC236}">
                <a16:creationId xmlns:a16="http://schemas.microsoft.com/office/drawing/2014/main" id="{7B15B974-3465-4D17-B340-4D625D9A5DAA}"/>
              </a:ext>
            </a:extLst>
          </p:cNvPr>
          <p:cNvSpPr txBox="1"/>
          <p:nvPr/>
        </p:nvSpPr>
        <p:spPr>
          <a:xfrm>
            <a:off x="4531186" y="479640"/>
            <a:ext cx="708942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5400" b="1" dirty="0">
                <a:latin typeface="Roboto" panose="02000000000000000000" pitchFamily="2" charset="0"/>
                <a:ea typeface="Roboto" panose="02000000000000000000" pitchFamily="2" charset="0"/>
              </a:rPr>
              <a:t>Opsamling</a:t>
            </a:r>
            <a:endParaRPr lang="da-DK" sz="5400" dirty="0"/>
          </a:p>
        </p:txBody>
      </p:sp>
      <p:pic>
        <p:nvPicPr>
          <p:cNvPr id="2" name="Picture 2" descr="Rocket icon | Business icon, Icon, Free icons">
            <a:extLst>
              <a:ext uri="{FF2B5EF4-FFF2-40B4-BE49-F238E27FC236}">
                <a16:creationId xmlns:a16="http://schemas.microsoft.com/office/drawing/2014/main" id="{D74FB56F-E266-4638-94B7-37530C1A68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72645">
            <a:off x="-62659" y="2620864"/>
            <a:ext cx="5881144" cy="5881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2C69FF82-1ED0-4DF0-99E7-F2B39E0CBBD2}"/>
              </a:ext>
            </a:extLst>
          </p:cNvPr>
          <p:cNvSpPr txBox="1"/>
          <p:nvPr/>
        </p:nvSpPr>
        <p:spPr>
          <a:xfrm>
            <a:off x="5060895" y="1402970"/>
            <a:ext cx="673587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a-DK" sz="2000" dirty="0">
                <a:latin typeface="Roboto" panose="02000000000000000000" pitchFamily="2" charset="0"/>
                <a:ea typeface="Roboto" panose="02000000000000000000" pitchFamily="2" charset="0"/>
              </a:rPr>
              <a:t>Store udfordringer for sundhedsvæsenet</a:t>
            </a:r>
          </a:p>
          <a:p>
            <a:pPr marL="457200" indent="-457200">
              <a:buFont typeface="+mj-lt"/>
              <a:buAutoNum type="arabicPeriod"/>
            </a:pPr>
            <a:endParaRPr lang="da-DK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a-DK" sz="2000" dirty="0">
                <a:latin typeface="Roboto" panose="02000000000000000000" pitchFamily="2" charset="0"/>
                <a:ea typeface="Roboto" panose="02000000000000000000" pitchFamily="2" charset="0"/>
              </a:rPr>
              <a:t>Efterspørgsel på nye og anderledes tilbud </a:t>
            </a:r>
          </a:p>
          <a:p>
            <a:pPr marL="457200" indent="-457200">
              <a:buFont typeface="+mj-lt"/>
              <a:buAutoNum type="arabicPeriod"/>
            </a:pPr>
            <a:endParaRPr lang="da-DK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a-DK" sz="2000" dirty="0">
                <a:latin typeface="Roboto" panose="02000000000000000000" pitchFamily="2" charset="0"/>
                <a:ea typeface="Roboto" panose="02000000000000000000" pitchFamily="2" charset="0"/>
              </a:rPr>
              <a:t>Corona tvang os til at hive det telemedicinske-plaster af </a:t>
            </a:r>
          </a:p>
          <a:p>
            <a:pPr marL="457200" indent="-457200">
              <a:buFont typeface="+mj-lt"/>
              <a:buAutoNum type="arabicPeriod"/>
            </a:pPr>
            <a:endParaRPr lang="da-DK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a-DK" sz="2000" dirty="0">
                <a:latin typeface="Roboto" panose="02000000000000000000" pitchFamily="2" charset="0"/>
                <a:ea typeface="Roboto" panose="02000000000000000000" pitchFamily="2" charset="0"/>
              </a:rPr>
              <a:t>Langt de fleste synes, at de digitale løsninger fungerer – vi skal fastholde momentum </a:t>
            </a:r>
          </a:p>
          <a:p>
            <a:pPr marL="457200" indent="-457200">
              <a:buFont typeface="+mj-lt"/>
              <a:buAutoNum type="arabicPeriod"/>
            </a:pPr>
            <a:endParaRPr lang="da-DK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a-DK" sz="2000" dirty="0">
                <a:latin typeface="Roboto" panose="02000000000000000000" pitchFamily="2" charset="0"/>
                <a:ea typeface="Roboto" panose="02000000000000000000" pitchFamily="2" charset="0"/>
              </a:rPr>
              <a:t>Vi skal passe på med pessimismen, men huske at have alle med</a:t>
            </a:r>
          </a:p>
          <a:p>
            <a:pPr marL="457200" indent="-457200">
              <a:buFont typeface="+mj-lt"/>
              <a:buAutoNum type="arabicPeriod"/>
            </a:pPr>
            <a:endParaRPr lang="da-DK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a-DK" sz="2000" dirty="0">
                <a:latin typeface="Roboto" panose="02000000000000000000" pitchFamily="2" charset="0"/>
                <a:ea typeface="Roboto" panose="02000000000000000000" pitchFamily="2" charset="0"/>
              </a:rPr>
              <a:t>Vigtigt at vi hele tiden bliver klogere og får mere viden – derfor skal vi indsamle data fra </a:t>
            </a:r>
            <a:r>
              <a:rPr lang="da-DK" sz="2000" dirty="0" err="1">
                <a:latin typeface="Roboto" panose="02000000000000000000" pitchFamily="2" charset="0"/>
                <a:ea typeface="Roboto" panose="02000000000000000000" pitchFamily="2" charset="0"/>
              </a:rPr>
              <a:t>corona</a:t>
            </a:r>
            <a:r>
              <a:rPr lang="da-DK" sz="2000" dirty="0">
                <a:latin typeface="Roboto" panose="02000000000000000000" pitchFamily="2" charset="0"/>
                <a:ea typeface="Roboto" panose="02000000000000000000" pitchFamily="2" charset="0"/>
              </a:rPr>
              <a:t>-perioden og vurdere, hvordan vi bruger dem fremadrettet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373044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5C6AE2-E670-472C-B8B1-D333E40AD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52775" y="-726854"/>
            <a:ext cx="6489299" cy="222991"/>
          </a:xfrm>
        </p:spPr>
        <p:txBody>
          <a:bodyPr/>
          <a:lstStyle/>
          <a:p>
            <a:r>
              <a:rPr lang="da-DK" sz="3600" dirty="0"/>
              <a:t>Hvad skal vi igennem?</a:t>
            </a:r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52D60B6D-8FFF-4337-8AE5-ADC050934C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7419966"/>
              </p:ext>
            </p:extLst>
          </p:nvPr>
        </p:nvGraphicFramePr>
        <p:xfrm>
          <a:off x="2591874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Rocket icon | Business icon, Icon, Free icons">
            <a:extLst>
              <a:ext uri="{FF2B5EF4-FFF2-40B4-BE49-F238E27FC236}">
                <a16:creationId xmlns:a16="http://schemas.microsoft.com/office/drawing/2014/main" id="{0EAEFC97-2AD2-4FFC-B4E1-2322591C4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65649">
            <a:off x="3435772" y="1977944"/>
            <a:ext cx="2226128" cy="2226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kstfelt 13">
            <a:extLst>
              <a:ext uri="{FF2B5EF4-FFF2-40B4-BE49-F238E27FC236}">
                <a16:creationId xmlns:a16="http://schemas.microsoft.com/office/drawing/2014/main" id="{88916877-19D0-4B3D-954D-1CBDF71FBB3D}"/>
              </a:ext>
            </a:extLst>
          </p:cNvPr>
          <p:cNvSpPr txBox="1"/>
          <p:nvPr/>
        </p:nvSpPr>
        <p:spPr>
          <a:xfrm>
            <a:off x="1525197" y="547788"/>
            <a:ext cx="100784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4000" b="1" dirty="0">
                <a:latin typeface="Roboto" panose="02000000000000000000" pitchFamily="2" charset="0"/>
                <a:ea typeface="Roboto" panose="02000000000000000000" pitchFamily="2" charset="0"/>
              </a:rPr>
              <a:t>Tretrinsraket </a:t>
            </a:r>
            <a:endParaRPr lang="da-DK" sz="4000" dirty="0"/>
          </a:p>
        </p:txBody>
      </p:sp>
    </p:spTree>
    <p:extLst>
      <p:ext uri="{BB962C8B-B14F-4D97-AF65-F5344CB8AC3E}">
        <p14:creationId xmlns:p14="http://schemas.microsoft.com/office/powerpoint/2010/main" val="601470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0897B9-60CA-47D8-A4B5-A166C7864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297" y="1260000"/>
            <a:ext cx="4889241" cy="3591918"/>
          </a:xfrm>
        </p:spPr>
        <p:txBody>
          <a:bodyPr/>
          <a:lstStyle/>
          <a:p>
            <a:r>
              <a:rPr lang="da-DK" sz="7200" b="0" dirty="0"/>
              <a:t>Fem</a:t>
            </a:r>
            <a:br>
              <a:rPr lang="da-DK" sz="7200" b="0" dirty="0"/>
            </a:br>
            <a:r>
              <a:rPr lang="da-DK" sz="7200" dirty="0"/>
              <a:t>Store</a:t>
            </a:r>
            <a:r>
              <a:rPr lang="da-DK" sz="7200" b="0" dirty="0"/>
              <a:t> </a:t>
            </a:r>
            <a:br>
              <a:rPr lang="da-DK" sz="7200" b="0" dirty="0"/>
            </a:br>
            <a:r>
              <a:rPr lang="da-DK" sz="7200" b="0" dirty="0"/>
              <a:t>Trends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5D7A870-7758-482F-8DC0-723A9EE419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5795734"/>
              </p:ext>
            </p:extLst>
          </p:nvPr>
        </p:nvGraphicFramePr>
        <p:xfrm>
          <a:off x="4231758" y="377890"/>
          <a:ext cx="8444205" cy="5840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Ellipse 8">
            <a:extLst>
              <a:ext uri="{FF2B5EF4-FFF2-40B4-BE49-F238E27FC236}">
                <a16:creationId xmlns:a16="http://schemas.microsoft.com/office/drawing/2014/main" id="{EFAA3A9F-BF70-4DFA-851F-6B9A728EF0BC}"/>
              </a:ext>
            </a:extLst>
          </p:cNvPr>
          <p:cNvSpPr/>
          <p:nvPr/>
        </p:nvSpPr>
        <p:spPr>
          <a:xfrm>
            <a:off x="8693603" y="4385705"/>
            <a:ext cx="2448710" cy="2313675"/>
          </a:xfrm>
          <a:prstGeom prst="ellipse">
            <a:avLst/>
          </a:prstGeom>
          <a:noFill/>
          <a:ln w="2222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BDBB5E7-C7FE-409D-B41E-FD665664B108}"/>
              </a:ext>
            </a:extLst>
          </p:cNvPr>
          <p:cNvSpPr/>
          <p:nvPr/>
        </p:nvSpPr>
        <p:spPr>
          <a:xfrm>
            <a:off x="4871645" y="1589631"/>
            <a:ext cx="2448710" cy="2313675"/>
          </a:xfrm>
          <a:prstGeom prst="ellipse">
            <a:avLst/>
          </a:prstGeom>
          <a:noFill/>
          <a:ln w="2222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E376A0A9-A2C9-4D7D-AFE9-07FDC685305E}"/>
              </a:ext>
            </a:extLst>
          </p:cNvPr>
          <p:cNvSpPr txBox="1"/>
          <p:nvPr/>
        </p:nvSpPr>
        <p:spPr>
          <a:xfrm>
            <a:off x="11019039" y="627670"/>
            <a:ext cx="1369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Udfordringer</a:t>
            </a:r>
          </a:p>
        </p:txBody>
      </p:sp>
      <p:pic>
        <p:nvPicPr>
          <p:cNvPr id="3" name="Picture 2" descr="Rocket icon | Business icon, Icon, Free icons">
            <a:extLst>
              <a:ext uri="{FF2B5EF4-FFF2-40B4-BE49-F238E27FC236}">
                <a16:creationId xmlns:a16="http://schemas.microsoft.com/office/drawing/2014/main" id="{9DEB6324-1176-4D5F-806F-E2A4FE57F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06670">
            <a:off x="11149692" y="-16551"/>
            <a:ext cx="788883" cy="78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DE246195-18FD-4A30-B8D3-6AAC0A42484C}"/>
              </a:ext>
            </a:extLst>
          </p:cNvPr>
          <p:cNvSpPr txBox="1"/>
          <p:nvPr/>
        </p:nvSpPr>
        <p:spPr>
          <a:xfrm>
            <a:off x="0" y="6384722"/>
            <a:ext cx="3741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>
                <a:solidFill>
                  <a:schemeClr val="bg1"/>
                </a:solidFill>
              </a:rPr>
              <a:t>Kilde: </a:t>
            </a:r>
          </a:p>
          <a:p>
            <a:r>
              <a:rPr lang="en-US" sz="1200" dirty="0">
                <a:solidFill>
                  <a:schemeClr val="bg1"/>
                </a:solidFill>
              </a:rPr>
              <a:t>Global Forum for Health Care Innovators, 2012</a:t>
            </a:r>
            <a:endParaRPr lang="da-DK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848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felt 11">
            <a:extLst>
              <a:ext uri="{FF2B5EF4-FFF2-40B4-BE49-F238E27FC236}">
                <a16:creationId xmlns:a16="http://schemas.microsoft.com/office/drawing/2014/main" id="{7B15B974-3465-4D17-B340-4D625D9A5DAA}"/>
              </a:ext>
            </a:extLst>
          </p:cNvPr>
          <p:cNvSpPr txBox="1"/>
          <p:nvPr/>
        </p:nvSpPr>
        <p:spPr>
          <a:xfrm>
            <a:off x="1567081" y="970006"/>
            <a:ext cx="100784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4000" b="1" dirty="0">
                <a:latin typeface="Roboto" panose="02000000000000000000" pitchFamily="2" charset="0"/>
                <a:ea typeface="Roboto" panose="02000000000000000000" pitchFamily="2" charset="0"/>
              </a:rPr>
              <a:t>Hvilke udfordringer ser vi?</a:t>
            </a:r>
            <a:endParaRPr lang="da-DK" sz="4000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9ABEE9B-DD70-4823-B1E0-8AAB6F070E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0266567"/>
              </p:ext>
            </p:extLst>
          </p:nvPr>
        </p:nvGraphicFramePr>
        <p:xfrm>
          <a:off x="1201283" y="1323949"/>
          <a:ext cx="10810095" cy="4854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kstfelt 7">
            <a:extLst>
              <a:ext uri="{FF2B5EF4-FFF2-40B4-BE49-F238E27FC236}">
                <a16:creationId xmlns:a16="http://schemas.microsoft.com/office/drawing/2014/main" id="{F837F414-1C18-401A-9408-26A4BC49899B}"/>
              </a:ext>
            </a:extLst>
          </p:cNvPr>
          <p:cNvSpPr txBox="1"/>
          <p:nvPr/>
        </p:nvSpPr>
        <p:spPr>
          <a:xfrm>
            <a:off x="11085689" y="627670"/>
            <a:ext cx="13031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Muligheder</a:t>
            </a:r>
          </a:p>
        </p:txBody>
      </p:sp>
      <p:pic>
        <p:nvPicPr>
          <p:cNvPr id="11" name="Picture 2" descr="Rocket icon | Business icon, Icon, Free icons">
            <a:extLst>
              <a:ext uri="{FF2B5EF4-FFF2-40B4-BE49-F238E27FC236}">
                <a16:creationId xmlns:a16="http://schemas.microsoft.com/office/drawing/2014/main" id="{86FB7932-AD34-4FE8-96DB-52F441866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06670">
            <a:off x="11149692" y="-16551"/>
            <a:ext cx="788883" cy="78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ktangel 1">
            <a:extLst>
              <a:ext uri="{FF2B5EF4-FFF2-40B4-BE49-F238E27FC236}">
                <a16:creationId xmlns:a16="http://schemas.microsoft.com/office/drawing/2014/main" id="{305AAB1B-E0D9-4C36-84C4-995380D74EF7}"/>
              </a:ext>
            </a:extLst>
          </p:cNvPr>
          <p:cNvSpPr/>
          <p:nvPr/>
        </p:nvSpPr>
        <p:spPr>
          <a:xfrm>
            <a:off x="3396343" y="1768510"/>
            <a:ext cx="2210637" cy="41194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bg1"/>
              </a:solidFill>
            </a:endParaRP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CD8DAE01-A981-457F-A488-34A48A80369D}"/>
              </a:ext>
            </a:extLst>
          </p:cNvPr>
          <p:cNvSpPr/>
          <p:nvPr/>
        </p:nvSpPr>
        <p:spPr>
          <a:xfrm>
            <a:off x="5501010" y="1868289"/>
            <a:ext cx="2210637" cy="41194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bg1"/>
              </a:solidFill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5E3BE84A-44D2-4405-BAE9-6EBD99D7F46E}"/>
              </a:ext>
            </a:extLst>
          </p:cNvPr>
          <p:cNvSpPr/>
          <p:nvPr/>
        </p:nvSpPr>
        <p:spPr>
          <a:xfrm>
            <a:off x="7696070" y="1777671"/>
            <a:ext cx="2210637" cy="41194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bg1"/>
              </a:solidFill>
            </a:endParaRP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DD526FEB-1DB2-4755-9847-64462F56138B}"/>
              </a:ext>
            </a:extLst>
          </p:cNvPr>
          <p:cNvSpPr/>
          <p:nvPr/>
        </p:nvSpPr>
        <p:spPr>
          <a:xfrm>
            <a:off x="9853724" y="1822980"/>
            <a:ext cx="2210637" cy="41194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84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0897B9-60CA-47D8-A4B5-A166C7864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94" y="1427259"/>
            <a:ext cx="4889241" cy="3591918"/>
          </a:xfrm>
        </p:spPr>
        <p:txBody>
          <a:bodyPr/>
          <a:lstStyle/>
          <a:p>
            <a:r>
              <a:rPr lang="da-DK" sz="5000" b="0" dirty="0"/>
              <a:t>Erfaringer </a:t>
            </a:r>
            <a:r>
              <a:rPr lang="da-DK" sz="5000" dirty="0"/>
              <a:t>indefra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4D3D34C-EFEF-4F02-9E63-F12B14B9FB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0752441"/>
              </p:ext>
            </p:extLst>
          </p:nvPr>
        </p:nvGraphicFramePr>
        <p:xfrm>
          <a:off x="3816236" y="936979"/>
          <a:ext cx="8128000" cy="5781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kstfelt 8">
            <a:extLst>
              <a:ext uri="{FF2B5EF4-FFF2-40B4-BE49-F238E27FC236}">
                <a16:creationId xmlns:a16="http://schemas.microsoft.com/office/drawing/2014/main" id="{50AF1582-B63B-45A2-A945-DF2500F1D907}"/>
              </a:ext>
            </a:extLst>
          </p:cNvPr>
          <p:cNvSpPr txBox="1"/>
          <p:nvPr/>
        </p:nvSpPr>
        <p:spPr>
          <a:xfrm>
            <a:off x="11153421" y="627670"/>
            <a:ext cx="12354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Erfaringer</a:t>
            </a:r>
          </a:p>
        </p:txBody>
      </p:sp>
      <p:pic>
        <p:nvPicPr>
          <p:cNvPr id="11" name="Picture 2" descr="Rocket icon | Business icon, Icon, Free icons">
            <a:extLst>
              <a:ext uri="{FF2B5EF4-FFF2-40B4-BE49-F238E27FC236}">
                <a16:creationId xmlns:a16="http://schemas.microsoft.com/office/drawing/2014/main" id="{EEA3EA63-2C5C-4798-BD32-E86DA27BC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06670">
            <a:off x="11149692" y="-16551"/>
            <a:ext cx="788883" cy="78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739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felt 11">
            <a:extLst>
              <a:ext uri="{FF2B5EF4-FFF2-40B4-BE49-F238E27FC236}">
                <a16:creationId xmlns:a16="http://schemas.microsoft.com/office/drawing/2014/main" id="{7B15B974-3465-4D17-B340-4D625D9A5DAA}"/>
              </a:ext>
            </a:extLst>
          </p:cNvPr>
          <p:cNvSpPr txBox="1"/>
          <p:nvPr/>
        </p:nvSpPr>
        <p:spPr>
          <a:xfrm>
            <a:off x="1528661" y="202275"/>
            <a:ext cx="100784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4000" b="1" dirty="0">
                <a:latin typeface="Roboto" panose="02000000000000000000" pitchFamily="2" charset="0"/>
                <a:ea typeface="Roboto" panose="02000000000000000000" pitchFamily="2" charset="0"/>
              </a:rPr>
              <a:t>Digitale erfaringer fra corona</a:t>
            </a:r>
            <a:endParaRPr lang="da-DK" sz="40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E86EE3F-DE1A-4948-AD90-3715097D5E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2747327"/>
              </p:ext>
            </p:extLst>
          </p:nvPr>
        </p:nvGraphicFramePr>
        <p:xfrm>
          <a:off x="748531" y="1809044"/>
          <a:ext cx="6066493" cy="4343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B2DC6D7-F1EB-4DF8-B0F4-E39CD8557E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2315821"/>
              </p:ext>
            </p:extLst>
          </p:nvPr>
        </p:nvGraphicFramePr>
        <p:xfrm>
          <a:off x="6653515" y="1809044"/>
          <a:ext cx="5081284" cy="4343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Tekstfelt 3">
            <a:extLst>
              <a:ext uri="{FF2B5EF4-FFF2-40B4-BE49-F238E27FC236}">
                <a16:creationId xmlns:a16="http://schemas.microsoft.com/office/drawing/2014/main" id="{BAD9FD7B-2C55-4E27-BB84-C6981F382F11}"/>
              </a:ext>
            </a:extLst>
          </p:cNvPr>
          <p:cNvSpPr txBox="1"/>
          <p:nvPr/>
        </p:nvSpPr>
        <p:spPr>
          <a:xfrm>
            <a:off x="2300731" y="1157258"/>
            <a:ext cx="29620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800" b="1" i="1" dirty="0">
                <a:latin typeface="Roboto" panose="02000000000000000000" pitchFamily="2" charset="0"/>
                <a:ea typeface="Roboto" panose="02000000000000000000" pitchFamily="2" charset="0"/>
              </a:rPr>
              <a:t>Fra patienterne</a:t>
            </a:r>
            <a:endParaRPr lang="da-DK" sz="2800" i="1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4DAB187-9814-4FC6-AFC9-27703BEE6B50}"/>
              </a:ext>
            </a:extLst>
          </p:cNvPr>
          <p:cNvSpPr txBox="1"/>
          <p:nvPr/>
        </p:nvSpPr>
        <p:spPr>
          <a:xfrm>
            <a:off x="6781157" y="1157258"/>
            <a:ext cx="50800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800" b="1" i="1" dirty="0">
                <a:latin typeface="Roboto" panose="02000000000000000000" pitchFamily="2" charset="0"/>
                <a:ea typeface="Roboto" panose="02000000000000000000" pitchFamily="2" charset="0"/>
              </a:rPr>
              <a:t>Fra sundhedsprofessionelle</a:t>
            </a:r>
            <a:endParaRPr lang="da-DK" sz="2800" i="1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18F340FA-6CCF-49EA-893E-14C52E9E0CEE}"/>
              </a:ext>
            </a:extLst>
          </p:cNvPr>
          <p:cNvSpPr txBox="1"/>
          <p:nvPr/>
        </p:nvSpPr>
        <p:spPr>
          <a:xfrm>
            <a:off x="2556782" y="6336658"/>
            <a:ext cx="2449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Kilde: Hjertelinjens rådgivere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9CEADAA5-2408-4333-9485-5CF83F8E4B11}"/>
              </a:ext>
            </a:extLst>
          </p:cNvPr>
          <p:cNvSpPr txBox="1"/>
          <p:nvPr/>
        </p:nvSpPr>
        <p:spPr>
          <a:xfrm>
            <a:off x="7433336" y="6281009"/>
            <a:ext cx="3521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400" i="1" dirty="0"/>
              <a:t>Kilde: Hjerteforeningen, igangværende undersøgelse blandt 15 kommuner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009444DD-9C99-4ED2-86E2-EEFB0B6BB167}"/>
              </a:ext>
            </a:extLst>
          </p:cNvPr>
          <p:cNvSpPr txBox="1"/>
          <p:nvPr/>
        </p:nvSpPr>
        <p:spPr>
          <a:xfrm>
            <a:off x="11019039" y="627670"/>
            <a:ext cx="1369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Udfordringer</a:t>
            </a:r>
          </a:p>
        </p:txBody>
      </p:sp>
      <p:pic>
        <p:nvPicPr>
          <p:cNvPr id="23" name="Picture 2" descr="Rocket icon | Business icon, Icon, Free icons">
            <a:extLst>
              <a:ext uri="{FF2B5EF4-FFF2-40B4-BE49-F238E27FC236}">
                <a16:creationId xmlns:a16="http://schemas.microsoft.com/office/drawing/2014/main" id="{3DD82ED7-4D92-4123-B7F2-DFD9CF247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06670">
            <a:off x="11149692" y="-16551"/>
            <a:ext cx="788883" cy="78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E44FBA5F-581D-46B4-9241-523D7A353386}"/>
              </a:ext>
            </a:extLst>
          </p:cNvPr>
          <p:cNvSpPr/>
          <p:nvPr/>
        </p:nvSpPr>
        <p:spPr>
          <a:xfrm>
            <a:off x="6781157" y="4119824"/>
            <a:ext cx="4953642" cy="2110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838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5" grpId="0"/>
      <p:bldP spid="9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0897B9-60CA-47D8-A4B5-A166C7864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94" y="1427259"/>
            <a:ext cx="4889241" cy="3591918"/>
          </a:xfrm>
        </p:spPr>
        <p:txBody>
          <a:bodyPr/>
          <a:lstStyle/>
          <a:p>
            <a:r>
              <a:rPr lang="da-DK" sz="5000" b="0" dirty="0"/>
              <a:t>Viden fra </a:t>
            </a:r>
            <a:r>
              <a:rPr lang="da-DK" sz="5000" dirty="0"/>
              <a:t>Danske Patienter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BED925FF-2A8A-4A5C-896F-CD3ADD0F0A9C}"/>
              </a:ext>
            </a:extLst>
          </p:cNvPr>
          <p:cNvSpPr txBox="1"/>
          <p:nvPr/>
        </p:nvSpPr>
        <p:spPr>
          <a:xfrm>
            <a:off x="5213951" y="965594"/>
            <a:ext cx="1877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5400" b="1" dirty="0"/>
              <a:t>36%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C9FA4CB-67A3-4EE7-B273-0C0C3F6CD941}"/>
              </a:ext>
            </a:extLst>
          </p:cNvPr>
          <p:cNvSpPr txBox="1"/>
          <p:nvPr/>
        </p:nvSpPr>
        <p:spPr>
          <a:xfrm>
            <a:off x="4710718" y="1702669"/>
            <a:ext cx="27544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/>
              <a:t>af danskerne kommunikerede digitalt med deres læge i 2019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84AE94C5-250A-4B90-B019-BD7D2D95099D}"/>
              </a:ext>
            </a:extLst>
          </p:cNvPr>
          <p:cNvSpPr txBox="1"/>
          <p:nvPr/>
        </p:nvSpPr>
        <p:spPr>
          <a:xfrm>
            <a:off x="8910187" y="943017"/>
            <a:ext cx="1877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5400" b="1" dirty="0"/>
              <a:t>45%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EEBC47ED-8F6E-41CD-B9B0-F885DFC40BD1}"/>
              </a:ext>
            </a:extLst>
          </p:cNvPr>
          <p:cNvSpPr txBox="1"/>
          <p:nvPr/>
        </p:nvSpPr>
        <p:spPr>
          <a:xfrm>
            <a:off x="8309729" y="1734684"/>
            <a:ext cx="30783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/>
              <a:t>af de kronisk eller langvarigt syge har været i digital kontakt med sundhedsvæsenet de sidste 6 måneder 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E56331E7-2D44-45E6-B512-6DB0307271DC}"/>
              </a:ext>
            </a:extLst>
          </p:cNvPr>
          <p:cNvSpPr txBox="1"/>
          <p:nvPr/>
        </p:nvSpPr>
        <p:spPr>
          <a:xfrm>
            <a:off x="5198533" y="3869124"/>
            <a:ext cx="1877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5400" b="1" dirty="0"/>
              <a:t>55%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65B31332-8485-44A6-8A3F-6E75FBC0B0FA}"/>
              </a:ext>
            </a:extLst>
          </p:cNvPr>
          <p:cNvSpPr txBox="1"/>
          <p:nvPr/>
        </p:nvSpPr>
        <p:spPr>
          <a:xfrm>
            <a:off x="4887648" y="4600540"/>
            <a:ext cx="24992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/>
              <a:t>af de adspurgte er klar på øget digital kontakt med sundhedsvæsenet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07A57D3F-209E-4D99-BF56-7EDD701115F2}"/>
              </a:ext>
            </a:extLst>
          </p:cNvPr>
          <p:cNvSpPr txBox="1"/>
          <p:nvPr/>
        </p:nvSpPr>
        <p:spPr>
          <a:xfrm>
            <a:off x="9076266" y="3652442"/>
            <a:ext cx="1877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5400" b="1" dirty="0"/>
              <a:t>75%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767080BD-C5D5-4F7A-829B-DF6105C13380}"/>
              </a:ext>
            </a:extLst>
          </p:cNvPr>
          <p:cNvSpPr txBox="1"/>
          <p:nvPr/>
        </p:nvSpPr>
        <p:spPr>
          <a:xfrm>
            <a:off x="8294311" y="4420014"/>
            <a:ext cx="319515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b="1" dirty="0"/>
              <a:t>mener at fordelene ved digitalisering er så store, at sundhedsvæsenet bør indføre mere digitalisering 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4466F622-632C-4516-8DB4-084C22878CF5}"/>
              </a:ext>
            </a:extLst>
          </p:cNvPr>
          <p:cNvSpPr txBox="1"/>
          <p:nvPr/>
        </p:nvSpPr>
        <p:spPr>
          <a:xfrm>
            <a:off x="0" y="6329034"/>
            <a:ext cx="3822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>
                <a:solidFill>
                  <a:schemeClr val="bg1"/>
                </a:solidFill>
              </a:rPr>
              <a:t>Kilde: Undersøgelse lavet af </a:t>
            </a:r>
            <a:r>
              <a:rPr lang="da-DK" sz="1400" dirty="0" err="1">
                <a:solidFill>
                  <a:schemeClr val="bg1"/>
                </a:solidFill>
              </a:rPr>
              <a:t>Wilke</a:t>
            </a:r>
            <a:r>
              <a:rPr lang="da-DK" sz="1400" dirty="0">
                <a:solidFill>
                  <a:schemeClr val="bg1"/>
                </a:solidFill>
              </a:rPr>
              <a:t> på vegne af Danske Patienter, 2020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558AA371-E3C1-459A-8082-64DD68C8F3B1}"/>
              </a:ext>
            </a:extLst>
          </p:cNvPr>
          <p:cNvSpPr/>
          <p:nvPr/>
        </p:nvSpPr>
        <p:spPr>
          <a:xfrm>
            <a:off x="4762161" y="2158858"/>
            <a:ext cx="1645045" cy="1616026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437DFF45-D9CA-4274-BE18-B8DE75C735A1}"/>
              </a:ext>
            </a:extLst>
          </p:cNvPr>
          <p:cNvSpPr txBox="1"/>
          <p:nvPr/>
        </p:nvSpPr>
        <p:spPr>
          <a:xfrm>
            <a:off x="11019039" y="627670"/>
            <a:ext cx="1369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Udfordringer</a:t>
            </a:r>
          </a:p>
        </p:txBody>
      </p:sp>
      <p:pic>
        <p:nvPicPr>
          <p:cNvPr id="32" name="Picture 2" descr="Rocket icon | Business icon, Icon, Free icons">
            <a:extLst>
              <a:ext uri="{FF2B5EF4-FFF2-40B4-BE49-F238E27FC236}">
                <a16:creationId xmlns:a16="http://schemas.microsoft.com/office/drawing/2014/main" id="{BFF645F5-5B10-4641-BCE3-88BE007AB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06670">
            <a:off x="11149692" y="-16551"/>
            <a:ext cx="788883" cy="78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20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5" grpId="0"/>
      <p:bldP spid="17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felt 11">
            <a:extLst>
              <a:ext uri="{FF2B5EF4-FFF2-40B4-BE49-F238E27FC236}">
                <a16:creationId xmlns:a16="http://schemas.microsoft.com/office/drawing/2014/main" id="{7B15B974-3465-4D17-B340-4D625D9A5DAA}"/>
              </a:ext>
            </a:extLst>
          </p:cNvPr>
          <p:cNvSpPr txBox="1"/>
          <p:nvPr/>
        </p:nvSpPr>
        <p:spPr>
          <a:xfrm>
            <a:off x="1567081" y="970006"/>
            <a:ext cx="100784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4000" b="1" dirty="0">
                <a:latin typeface="Roboto" panose="02000000000000000000" pitchFamily="2" charset="0"/>
                <a:ea typeface="Roboto" panose="02000000000000000000" pitchFamily="2" charset="0"/>
              </a:rPr>
              <a:t>Digitale svar på udfordringer</a:t>
            </a:r>
            <a:endParaRPr lang="da-DK" sz="4000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9ABEE9B-DD70-4823-B1E0-8AAB6F070E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0733321"/>
              </p:ext>
            </p:extLst>
          </p:nvPr>
        </p:nvGraphicFramePr>
        <p:xfrm>
          <a:off x="1201283" y="1323949"/>
          <a:ext cx="10810095" cy="4854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kstfelt 7">
            <a:extLst>
              <a:ext uri="{FF2B5EF4-FFF2-40B4-BE49-F238E27FC236}">
                <a16:creationId xmlns:a16="http://schemas.microsoft.com/office/drawing/2014/main" id="{F837F414-1C18-401A-9408-26A4BC49899B}"/>
              </a:ext>
            </a:extLst>
          </p:cNvPr>
          <p:cNvSpPr txBox="1"/>
          <p:nvPr/>
        </p:nvSpPr>
        <p:spPr>
          <a:xfrm>
            <a:off x="11085689" y="627670"/>
            <a:ext cx="13031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Muligheder</a:t>
            </a:r>
          </a:p>
        </p:txBody>
      </p:sp>
      <p:pic>
        <p:nvPicPr>
          <p:cNvPr id="11" name="Picture 2" descr="Rocket icon | Business icon, Icon, Free icons">
            <a:extLst>
              <a:ext uri="{FF2B5EF4-FFF2-40B4-BE49-F238E27FC236}">
                <a16:creationId xmlns:a16="http://schemas.microsoft.com/office/drawing/2014/main" id="{86FB7932-AD34-4FE8-96DB-52F441866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06670">
            <a:off x="11149692" y="-16551"/>
            <a:ext cx="788883" cy="78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0340DC48-17A0-496C-9435-DBA886D86786}"/>
              </a:ext>
            </a:extLst>
          </p:cNvPr>
          <p:cNvSpPr/>
          <p:nvPr/>
        </p:nvSpPr>
        <p:spPr>
          <a:xfrm>
            <a:off x="3305908" y="1677892"/>
            <a:ext cx="2311121" cy="3989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CE3429D-8D53-4808-869A-C217C23EF9CC}"/>
              </a:ext>
            </a:extLst>
          </p:cNvPr>
          <p:cNvSpPr/>
          <p:nvPr/>
        </p:nvSpPr>
        <p:spPr>
          <a:xfrm>
            <a:off x="5423722" y="1857143"/>
            <a:ext cx="2311121" cy="3989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2FE00468-17A2-4CD4-8725-CCCC3D0202B9}"/>
              </a:ext>
            </a:extLst>
          </p:cNvPr>
          <p:cNvSpPr/>
          <p:nvPr/>
        </p:nvSpPr>
        <p:spPr>
          <a:xfrm>
            <a:off x="7658643" y="1857143"/>
            <a:ext cx="2311121" cy="3989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0442F06C-B0BE-4530-87C5-FBBA04E0665E}"/>
              </a:ext>
            </a:extLst>
          </p:cNvPr>
          <p:cNvSpPr/>
          <p:nvPr/>
        </p:nvSpPr>
        <p:spPr>
          <a:xfrm>
            <a:off x="9700255" y="1712451"/>
            <a:ext cx="2311121" cy="3989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745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0897B9-60CA-47D8-A4B5-A166C7864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94" y="1427259"/>
            <a:ext cx="4889241" cy="3591918"/>
          </a:xfrm>
        </p:spPr>
        <p:txBody>
          <a:bodyPr/>
          <a:lstStyle/>
          <a:p>
            <a:r>
              <a:rPr lang="da-DK" sz="4000" b="0" dirty="0" err="1"/>
              <a:t>Hjerte-foreningens</a:t>
            </a:r>
            <a:r>
              <a:rPr lang="da-DK" sz="4000" b="0" dirty="0"/>
              <a:t> </a:t>
            </a:r>
            <a:r>
              <a:rPr lang="da-DK" sz="4000" dirty="0"/>
              <a:t>anbefalinger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2873EFBE-0209-47BB-A864-9C4F419B3CE9}"/>
              </a:ext>
            </a:extLst>
          </p:cNvPr>
          <p:cNvSpPr txBox="1"/>
          <p:nvPr/>
        </p:nvSpPr>
        <p:spPr>
          <a:xfrm>
            <a:off x="11085689" y="627670"/>
            <a:ext cx="13031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Muligheder</a:t>
            </a:r>
          </a:p>
        </p:txBody>
      </p:sp>
      <p:pic>
        <p:nvPicPr>
          <p:cNvPr id="8" name="Picture 2" descr="Rocket icon | Business icon, Icon, Free icons">
            <a:extLst>
              <a:ext uri="{FF2B5EF4-FFF2-40B4-BE49-F238E27FC236}">
                <a16:creationId xmlns:a16="http://schemas.microsoft.com/office/drawing/2014/main" id="{55C049F4-80E8-4582-8D4D-440D5CC21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06670">
            <a:off x="11149692" y="-16551"/>
            <a:ext cx="788883" cy="78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02853557-E0B2-4D0F-B4AD-871BB97CA1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9804939"/>
              </p:ext>
            </p:extLst>
          </p:nvPr>
        </p:nvGraphicFramePr>
        <p:xfrm>
          <a:off x="5203401" y="1099114"/>
          <a:ext cx="6570910" cy="5382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Rektangel: afrundede hjørner 2">
            <a:extLst>
              <a:ext uri="{FF2B5EF4-FFF2-40B4-BE49-F238E27FC236}">
                <a16:creationId xmlns:a16="http://schemas.microsoft.com/office/drawing/2014/main" id="{C30D08E3-D0AE-485C-9F00-940FD30559FE}"/>
              </a:ext>
            </a:extLst>
          </p:cNvPr>
          <p:cNvSpPr/>
          <p:nvPr/>
        </p:nvSpPr>
        <p:spPr>
          <a:xfrm>
            <a:off x="5203401" y="2196500"/>
            <a:ext cx="6570910" cy="104118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D0C6F1C1-AC97-43B6-B61D-4881915C5E9A}"/>
              </a:ext>
            </a:extLst>
          </p:cNvPr>
          <p:cNvSpPr/>
          <p:nvPr/>
        </p:nvSpPr>
        <p:spPr>
          <a:xfrm>
            <a:off x="5203401" y="3269651"/>
            <a:ext cx="6570910" cy="104118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: afrundede hjørner 8">
            <a:extLst>
              <a:ext uri="{FF2B5EF4-FFF2-40B4-BE49-F238E27FC236}">
                <a16:creationId xmlns:a16="http://schemas.microsoft.com/office/drawing/2014/main" id="{55A1DCA4-D9C2-4F83-9A2B-EA9192D9D7E3}"/>
              </a:ext>
            </a:extLst>
          </p:cNvPr>
          <p:cNvSpPr/>
          <p:nvPr/>
        </p:nvSpPr>
        <p:spPr>
          <a:xfrm>
            <a:off x="5203401" y="4335071"/>
            <a:ext cx="6570910" cy="104118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: afrundede hjørner 9">
            <a:extLst>
              <a:ext uri="{FF2B5EF4-FFF2-40B4-BE49-F238E27FC236}">
                <a16:creationId xmlns:a16="http://schemas.microsoft.com/office/drawing/2014/main" id="{613B7C83-E50E-42F4-8653-1DC2D698252F}"/>
              </a:ext>
            </a:extLst>
          </p:cNvPr>
          <p:cNvSpPr/>
          <p:nvPr/>
        </p:nvSpPr>
        <p:spPr>
          <a:xfrm>
            <a:off x="5203401" y="5408222"/>
            <a:ext cx="6570910" cy="104118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934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rvefuld">
  <a:themeElements>
    <a:clrScheme name="Hjerteforeningen farvefuld">
      <a:dk1>
        <a:sysClr val="windowText" lastClr="000000"/>
      </a:dk1>
      <a:lt1>
        <a:sysClr val="window" lastClr="FFFFFF"/>
      </a:lt1>
      <a:dk2>
        <a:srgbClr val="002A3A"/>
      </a:dk2>
      <a:lt2>
        <a:srgbClr val="FFFFFF"/>
      </a:lt2>
      <a:accent1>
        <a:srgbClr val="002A3A"/>
      </a:accent1>
      <a:accent2>
        <a:srgbClr val="D2321E"/>
      </a:accent2>
      <a:accent3>
        <a:srgbClr val="E87722"/>
      </a:accent3>
      <a:accent4>
        <a:srgbClr val="00B2A9"/>
      </a:accent4>
      <a:accent5>
        <a:srgbClr val="34657F"/>
      </a:accent5>
      <a:accent6>
        <a:srgbClr val="0C2F4D"/>
      </a:accent6>
      <a:hlink>
        <a:srgbClr val="002A3A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jerteforeningen.potx" id="{13F6AA7B-752E-49C7-88EC-3B484479BCC3}" vid="{92970ED1-284F-4325-AE7B-73E1D0BDD6FC}"/>
    </a:ext>
  </a:extLst>
</a:theme>
</file>

<file path=ppt/theme/theme2.xml><?xml version="1.0" encoding="utf-8"?>
<a:theme xmlns:a="http://schemas.openxmlformats.org/drawingml/2006/main" name="Blåtoner">
  <a:themeElements>
    <a:clrScheme name="Hjerteforeningen blåtoner">
      <a:dk1>
        <a:sysClr val="windowText" lastClr="000000"/>
      </a:dk1>
      <a:lt1>
        <a:sysClr val="window" lastClr="FFFFFF"/>
      </a:lt1>
      <a:dk2>
        <a:srgbClr val="002A3A"/>
      </a:dk2>
      <a:lt2>
        <a:srgbClr val="FFFFFF"/>
      </a:lt2>
      <a:accent1>
        <a:srgbClr val="002A3A"/>
      </a:accent1>
      <a:accent2>
        <a:srgbClr val="2F526A"/>
      </a:accent2>
      <a:accent3>
        <a:srgbClr val="7F91A5"/>
      </a:accent3>
      <a:accent4>
        <a:srgbClr val="BBC4D1"/>
      </a:accent4>
      <a:accent5>
        <a:srgbClr val="31657F"/>
      </a:accent5>
      <a:accent6>
        <a:srgbClr val="0C2F4D"/>
      </a:accent6>
      <a:hlink>
        <a:srgbClr val="002A3A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jerteforeningen.potx" id="{13F6AA7B-752E-49C7-88EC-3B484479BCC3}" vid="{14B9CC24-49A4-494B-B228-C654E1222D05}"/>
    </a:ext>
  </a:extLst>
</a:theme>
</file>

<file path=ppt/theme/theme3.xml><?xml version="1.0" encoding="utf-8"?>
<a:theme xmlns:a="http://schemas.openxmlformats.org/drawingml/2006/main" name="Fremhævede elementer (rød)">
  <a:themeElements>
    <a:clrScheme name="Hjerteforeningen fremhævet element (rød)">
      <a:dk1>
        <a:sysClr val="windowText" lastClr="000000"/>
      </a:dk1>
      <a:lt1>
        <a:sysClr val="window" lastClr="FFFFFF"/>
      </a:lt1>
      <a:dk2>
        <a:srgbClr val="002A3A"/>
      </a:dk2>
      <a:lt2>
        <a:srgbClr val="FFFFFF"/>
      </a:lt2>
      <a:accent1>
        <a:srgbClr val="002A3A"/>
      </a:accent1>
      <a:accent2>
        <a:srgbClr val="2F526A"/>
      </a:accent2>
      <a:accent3>
        <a:srgbClr val="7F91A5"/>
      </a:accent3>
      <a:accent4>
        <a:srgbClr val="BBC4D1"/>
      </a:accent4>
      <a:accent5>
        <a:srgbClr val="31657F"/>
      </a:accent5>
      <a:accent6>
        <a:srgbClr val="D2321E"/>
      </a:accent6>
      <a:hlink>
        <a:srgbClr val="002A3A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jerteforeningen.potx" id="{13F6AA7B-752E-49C7-88EC-3B484479BCC3}" vid="{42C16293-EF6B-41C9-A01A-15A12B3B1B0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tatus xmlns="1d2200b2-fe41-442d-a470-5aa56dd9f2dd" xsi:nil="true"/>
    <Dokumenttype xmlns="1d2200b2-fe41-442d-a470-5aa56dd9f2dd" xsi:nil="true"/>
    <Godkender xmlns="1d2200b2-fe41-442d-a470-5aa56dd9f2dd">
      <UserInfo>
        <DisplayName/>
        <AccountId xsi:nil="true"/>
        <AccountType/>
      </UserInfo>
    </Godkend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4D0C617F9C49745BB96AF37C02C4062" ma:contentTypeVersion="16" ma:contentTypeDescription="Opret et nyt dokument." ma:contentTypeScope="" ma:versionID="bd388dca5ff4a456cff594761b10d314">
  <xsd:schema xmlns:xsd="http://www.w3.org/2001/XMLSchema" xmlns:xs="http://www.w3.org/2001/XMLSchema" xmlns:p="http://schemas.microsoft.com/office/2006/metadata/properties" xmlns:ns1="http://schemas.microsoft.com/sharepoint/v3" xmlns:ns2="1d2200b2-fe41-442d-a470-5aa56dd9f2dd" xmlns:ns3="ddb0d5a1-43e4-4e22-a682-fc418014c56f" targetNamespace="http://schemas.microsoft.com/office/2006/metadata/properties" ma:root="true" ma:fieldsID="41a38871bce4a0c4889f78dcee679108" ns1:_="" ns2:_="" ns3:_="">
    <xsd:import namespace="http://schemas.microsoft.com/sharepoint/v3"/>
    <xsd:import namespace="1d2200b2-fe41-442d-a470-5aa56dd9f2dd"/>
    <xsd:import namespace="ddb0d5a1-43e4-4e22-a682-fc418014c5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Status" minOccurs="0"/>
                <xsd:element ref="ns2:Dokumenttype" minOccurs="0"/>
                <xsd:element ref="ns2:Godkender" minOccurs="0"/>
                <xsd:element ref="ns2:MediaServiceAutoTags" minOccurs="0"/>
                <xsd:element ref="ns2:MediaServiceOCR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Egenskaber for Unified Compliance Policy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Handling for Unified Compliance Policy-grænseflad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200b2-fe41-442d-a470-5aa56dd9f2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Status" ma:index="10" nillable="true" ma:displayName="Status" ma:format="Dropdown" ma:internalName="Status">
      <xsd:simpleType>
        <xsd:restriction base="dms:Choice">
          <xsd:enumeration value="Indhent godkendelse"/>
          <xsd:enumeration value="Afventer godkendelse"/>
          <xsd:enumeration value="Godkendt"/>
          <xsd:enumeration value="Afvist"/>
          <xsd:enumeration value="Klart til møde"/>
        </xsd:restriction>
      </xsd:simpleType>
    </xsd:element>
    <xsd:element name="Dokumenttype" ma:index="11" nillable="true" ma:displayName="Dokumenttype" ma:format="Dropdown" ma:internalName="Dokumenttype">
      <xsd:simpleType>
        <xsd:restriction base="dms:Choice">
          <xsd:enumeration value="Dagsorden"/>
          <xsd:enumeration value="Dagsordenpunkt"/>
          <xsd:enumeration value="Referat"/>
          <xsd:enumeration value="Opfølgning"/>
          <xsd:enumeration value="Månedsrapporter"/>
          <xsd:enumeration value="Andre dokumenter"/>
        </xsd:restriction>
      </xsd:simpleType>
    </xsd:element>
    <xsd:element name="Godkender" ma:index="12" nillable="true" ma:displayName="Godkender" ma:list="UserInfo" ma:SharePointGroup="0" ma:internalName="Godkend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b0d5a1-43e4-4e22-a682-fc418014c56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2055F6-CB85-44E7-9B96-538A39ED69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759938-4378-4449-A856-AC671E1F49E8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db0d5a1-43e4-4e22-a682-fc418014c56f"/>
    <ds:schemaRef ds:uri="http://purl.org/dc/elements/1.1/"/>
    <ds:schemaRef ds:uri="http://schemas.microsoft.com/office/2006/metadata/properties"/>
    <ds:schemaRef ds:uri="1d2200b2-fe41-442d-a470-5aa56dd9f2dd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4574A10-7324-4FB5-A765-93456AC23D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d2200b2-fe41-442d-a470-5aa56dd9f2dd"/>
    <ds:schemaRef ds:uri="ddb0d5a1-43e4-4e22-a682-fc418014c5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Hjerteforeningen</Template>
  <TotalTime>4775</TotalTime>
  <Words>649</Words>
  <Application>Microsoft Office PowerPoint</Application>
  <PresentationFormat>Widescreen</PresentationFormat>
  <Paragraphs>113</Paragraphs>
  <Slides>10</Slides>
  <Notes>10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10</vt:i4>
      </vt:variant>
    </vt:vector>
  </HeadingPairs>
  <TitlesOfParts>
    <vt:vector size="18" baseType="lpstr">
      <vt:lpstr>Arial</vt:lpstr>
      <vt:lpstr>Calibri</vt:lpstr>
      <vt:lpstr>Noto Sans SC</vt:lpstr>
      <vt:lpstr>Roboto</vt:lpstr>
      <vt:lpstr>Symbol</vt:lpstr>
      <vt:lpstr>Farvefuld</vt:lpstr>
      <vt:lpstr>Blåtoner</vt:lpstr>
      <vt:lpstr>Fremhævede elementer (rød)</vt:lpstr>
      <vt:lpstr>Telemedicin –  er det for alle?  </vt:lpstr>
      <vt:lpstr>Hvad skal vi igennem?</vt:lpstr>
      <vt:lpstr>Fem Store  Trends</vt:lpstr>
      <vt:lpstr>PowerPoint-præsentation</vt:lpstr>
      <vt:lpstr>Erfaringer indefra</vt:lpstr>
      <vt:lpstr>PowerPoint-præsentation</vt:lpstr>
      <vt:lpstr>Viden fra Danske Patienter</vt:lpstr>
      <vt:lpstr>PowerPoint-præsentation</vt:lpstr>
      <vt:lpstr>Hjerte-foreningens anbefalinger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Digitale udfordringer i sundheds-væsenet</dc:title>
  <dc:creator>Tobias Chresten Mørch</dc:creator>
  <cp:lastModifiedBy>Cathrine Juhl Bang</cp:lastModifiedBy>
  <cp:revision>44</cp:revision>
  <cp:lastPrinted>2020-08-25T13:26:20Z</cp:lastPrinted>
  <dcterms:created xsi:type="dcterms:W3CDTF">2020-08-21T08:03:03Z</dcterms:created>
  <dcterms:modified xsi:type="dcterms:W3CDTF">2020-09-15T07:13:28Z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0x01010064D0C617F9C49745BB96AF37C02C4062</vt:lpwstr>
  </property>
</Properties>
</file>